
<file path=[Content_Types].xml><?xml version="1.0" encoding="utf-8"?>
<Types xmlns="http://schemas.openxmlformats.org/package/2006/content-types">
  <Default Extension="rels" ContentType="application/vnd.openxmlformats-package.relationships+xml"/>
  <Default Extension="JPG" ContentType="image/jpeg"/>
  <Default Extension="xml" ContentType="application/vnd.openxmlformats-officedocument.presentationml.slide+xml"/>
  <Override PartName="/docProps/app.xml" ContentType="application/vnd.openxmlformats-officedocument.extended-properties+xml"/>
  <Default Extension="jpeg" ContentType="image/jpeg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4" r:id="rId5"/>
    <p:sldId id="258" r:id="rId6"/>
    <p:sldId id="259" r:id="rId7"/>
    <p:sldId id="267" r:id="rId8"/>
    <p:sldId id="265" r:id="rId9"/>
    <p:sldId id="260" r:id="rId10"/>
    <p:sldId id="291" r:id="rId11"/>
    <p:sldId id="271" r:id="rId12"/>
    <p:sldId id="270" r:id="rId13"/>
    <p:sldId id="289" r:id="rId14"/>
    <p:sldId id="312" r:id="rId15"/>
    <p:sldId id="290" r:id="rId16"/>
    <p:sldId id="262" r:id="rId17"/>
    <p:sldId id="274" r:id="rId18"/>
    <p:sldId id="275" r:id="rId19"/>
    <p:sldId id="307" r:id="rId20"/>
    <p:sldId id="276" r:id="rId21"/>
    <p:sldId id="285" r:id="rId22"/>
    <p:sldId id="280" r:id="rId23"/>
    <p:sldId id="284" r:id="rId24"/>
    <p:sldId id="286" r:id="rId25"/>
    <p:sldId id="279" r:id="rId26"/>
    <p:sldId id="288" r:id="rId27"/>
    <p:sldId id="282" r:id="rId28"/>
    <p:sldId id="281" r:id="rId29"/>
    <p:sldId id="277" r:id="rId30"/>
    <p:sldId id="278" r:id="rId31"/>
    <p:sldId id="287" r:id="rId32"/>
    <p:sldId id="292" r:id="rId33"/>
    <p:sldId id="293" r:id="rId34"/>
    <p:sldId id="308" r:id="rId35"/>
    <p:sldId id="299" r:id="rId36"/>
    <p:sldId id="300" r:id="rId37"/>
    <p:sldId id="305" r:id="rId38"/>
    <p:sldId id="294" r:id="rId39"/>
    <p:sldId id="304" r:id="rId40"/>
    <p:sldId id="306" r:id="rId41"/>
    <p:sldId id="309" r:id="rId42"/>
    <p:sldId id="310" r:id="rId43"/>
    <p:sldId id="313" r:id="rId44"/>
    <p:sldId id="31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7D06-CEF4-4F3E-AD9B-A3223DF4A02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5FED-766B-4CA7-847A-10BD99C3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1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7D06-CEF4-4F3E-AD9B-A3223DF4A02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5FED-766B-4CA7-847A-10BD99C3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7D06-CEF4-4F3E-AD9B-A3223DF4A02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5FED-766B-4CA7-847A-10BD99C3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56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9190479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7D06-CEF4-4F3E-AD9B-A3223DF4A02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5FED-766B-4CA7-847A-10BD99C3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8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7D06-CEF4-4F3E-AD9B-A3223DF4A02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5FED-766B-4CA7-847A-10BD99C3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7D06-CEF4-4F3E-AD9B-A3223DF4A02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5FED-766B-4CA7-847A-10BD99C3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7D06-CEF4-4F3E-AD9B-A3223DF4A02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5FED-766B-4CA7-847A-10BD99C3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0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7D06-CEF4-4F3E-AD9B-A3223DF4A02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5FED-766B-4CA7-847A-10BD99C3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4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7D06-CEF4-4F3E-AD9B-A3223DF4A02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5FED-766B-4CA7-847A-10BD99C3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0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7D06-CEF4-4F3E-AD9B-A3223DF4A02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5FED-766B-4CA7-847A-10BD99C3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7D06-CEF4-4F3E-AD9B-A3223DF4A02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5FED-766B-4CA7-847A-10BD99C3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07D06-CEF4-4F3E-AD9B-A3223DF4A02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A5FED-766B-4CA7-847A-10BD99C3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3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creativecommons.org/licenses/by-nc-sa/3.0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52985022#embed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3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1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1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3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G"/><Relationship Id="rId4" Type="http://schemas.openxmlformats.org/officeDocument/2006/relationships/image" Target="../media/image3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805" y="298580"/>
            <a:ext cx="10860832" cy="2575249"/>
          </a:xfrm>
        </p:spPr>
        <p:txBody>
          <a:bodyPr>
            <a:normAutofit/>
          </a:bodyPr>
          <a:lstStyle/>
          <a:p>
            <a:r>
              <a:rPr lang="en-US" sz="1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1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Cadeau</a:t>
            </a:r>
            <a:endParaRPr lang="en-US" sz="1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41" y="2873829"/>
            <a:ext cx="4711959" cy="36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5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3288856" y="768614"/>
            <a:ext cx="8796528" cy="5915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C’</a:t>
            </a:r>
            <a:r>
              <a:rPr lang="en-US" sz="4219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est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un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chien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,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il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a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quatre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solidFill>
                  <a:srgbClr val="0070C0"/>
                </a:solidFill>
                <a:latin typeface="Gotham Medium"/>
                <a:ea typeface="Gotham Medium"/>
                <a:cs typeface="Gotham Medium"/>
                <a:sym typeface="Gotham Medium"/>
              </a:rPr>
              <a:t>jambes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.</a:t>
            </a:r>
          </a:p>
          <a:p>
            <a:pPr>
              <a:defRPr sz="1800"/>
            </a:pPr>
            <a:endParaRPr lang="en-US" sz="4219" dirty="0" smtClean="0">
              <a:latin typeface="Gotham Medium"/>
              <a:ea typeface="Gotham Medium"/>
              <a:cs typeface="Gotham Medium"/>
              <a:sym typeface="Gotham Medium"/>
            </a:endParaRPr>
          </a:p>
          <a:p>
            <a:pPr>
              <a:defRPr sz="1800"/>
            </a:pPr>
            <a:endParaRPr lang="en-US" sz="4219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>
              <a:defRPr sz="1800"/>
            </a:pP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C’</a:t>
            </a:r>
            <a:r>
              <a:rPr lang="en-US" sz="4219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est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>
                <a:latin typeface="Gotham Medium"/>
                <a:ea typeface="Gotham Medium"/>
                <a:cs typeface="Gotham Medium"/>
                <a:sym typeface="Gotham Medium"/>
              </a:rPr>
              <a:t>un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insecte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, </a:t>
            </a:r>
            <a:r>
              <a:rPr lang="en-US" sz="4219" dirty="0" err="1">
                <a:latin typeface="Gotham Medium"/>
                <a:ea typeface="Gotham Medium"/>
                <a:cs typeface="Gotham Medium"/>
                <a:sym typeface="Gotham Medium"/>
              </a:rPr>
              <a:t>il</a:t>
            </a:r>
            <a:r>
              <a:rPr lang="en-US" sz="4219" dirty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a</a:t>
            </a:r>
            <a:r>
              <a:rPr lang="en-US" sz="4219" dirty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six </a:t>
            </a:r>
            <a:r>
              <a:rPr lang="en-US" sz="4219" dirty="0" err="1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jambes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. </a:t>
            </a:r>
            <a:endParaRPr lang="en-US" sz="4219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>
              <a:defRPr sz="1800"/>
            </a:pPr>
            <a:endParaRPr lang="en-US" sz="4219" dirty="0" smtClean="0">
              <a:latin typeface="Gotham Medium"/>
              <a:ea typeface="Gotham Medium"/>
              <a:cs typeface="Gotham Medium"/>
              <a:sym typeface="Gotham Medium"/>
            </a:endParaRPr>
          </a:p>
          <a:p>
            <a:pPr>
              <a:defRPr sz="1800"/>
            </a:pPr>
            <a:endParaRPr lang="en-US" sz="4219" dirty="0" smtClean="0">
              <a:latin typeface="Gotham Medium"/>
              <a:ea typeface="Gotham Medium"/>
              <a:cs typeface="Gotham Medium"/>
              <a:sym typeface="Gotham Medium"/>
            </a:endParaRPr>
          </a:p>
          <a:p>
            <a:pPr>
              <a:defRPr sz="1800"/>
            </a:pP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C’</a:t>
            </a:r>
            <a:r>
              <a:rPr lang="en-US" sz="4219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est</a:t>
            </a:r>
            <a:r>
              <a:rPr lang="en-US" sz="4219" dirty="0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une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arraignée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, </a:t>
            </a:r>
            <a:r>
              <a:rPr lang="en-US" sz="4219" dirty="0" err="1">
                <a:latin typeface="Gotham Medium"/>
                <a:ea typeface="Gotham Medium"/>
                <a:cs typeface="Gotham Medium"/>
                <a:sym typeface="Gotham Medium"/>
              </a:rPr>
              <a:t>il</a:t>
            </a:r>
            <a:r>
              <a:rPr lang="en-US" sz="4219" dirty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a</a:t>
            </a:r>
            <a:r>
              <a:rPr lang="en-US" sz="4219" dirty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huit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jambes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. </a:t>
            </a:r>
            <a:endParaRPr lang="en-US" sz="4219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>
              <a:defRPr sz="1800"/>
            </a:pP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</a:p>
          <a:p>
            <a:pPr lvl="0">
              <a:defRPr sz="1800"/>
            </a:pPr>
            <a:endParaRPr lang="en-US" sz="4219" dirty="0" smtClean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47" y="451518"/>
            <a:ext cx="1587349" cy="1974315"/>
          </a:xfrm>
          <a:prstGeom prst="rect">
            <a:avLst/>
          </a:prstGeom>
        </p:spPr>
      </p:pic>
      <p:sp>
        <p:nvSpPr>
          <p:cNvPr id="3" name="AutoShape 2" descr="Image result for spiders with 8 leg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47" y="2650045"/>
            <a:ext cx="1720787" cy="1720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9" y="4777924"/>
            <a:ext cx="2136521" cy="12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31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4601003" y="506382"/>
            <a:ext cx="7450789" cy="5405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Est-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ce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que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avez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un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chien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? </a:t>
            </a:r>
          </a:p>
          <a:p>
            <a:pPr lvl="0">
              <a:defRPr sz="1800"/>
            </a:pPr>
            <a:endParaRPr lang="en-US" sz="4219" dirty="0" smtClean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>
              <a:defRPr sz="1800"/>
            </a:pPr>
            <a:r>
              <a:rPr lang="en-US" sz="4400" dirty="0" smtClean="0">
                <a:latin typeface="Gotham Medium"/>
              </a:rPr>
              <a:t>Le </a:t>
            </a:r>
            <a:r>
              <a:rPr lang="en-US" sz="4400" dirty="0" err="1">
                <a:latin typeface="Gotham Medium"/>
              </a:rPr>
              <a:t>chien</a:t>
            </a:r>
            <a:r>
              <a:rPr lang="en-US" sz="4400" dirty="0">
                <a:latin typeface="Gotham Medium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Gotham Medium"/>
              </a:rPr>
              <a:t>a</a:t>
            </a:r>
            <a:r>
              <a:rPr lang="en-US" sz="4400" dirty="0">
                <a:latin typeface="Gotham Medium"/>
              </a:rPr>
              <a:t> </a:t>
            </a:r>
            <a:r>
              <a:rPr lang="en-US" sz="4400" dirty="0" err="1">
                <a:latin typeface="Gotham Medium"/>
              </a:rPr>
              <a:t>combien</a:t>
            </a:r>
            <a:r>
              <a:rPr lang="en-US" sz="4400" dirty="0">
                <a:latin typeface="Gotham Medium"/>
              </a:rPr>
              <a:t> de </a:t>
            </a:r>
            <a:r>
              <a:rPr lang="en-US" sz="4400" dirty="0" err="1" smtClean="0">
                <a:solidFill>
                  <a:schemeClr val="accent5"/>
                </a:solidFill>
                <a:latin typeface="Gotham Medium"/>
              </a:rPr>
              <a:t>jambes</a:t>
            </a:r>
            <a:r>
              <a:rPr lang="en-US" sz="4400" dirty="0" smtClean="0">
                <a:latin typeface="Gotham Medium"/>
              </a:rPr>
              <a:t>?</a:t>
            </a:r>
          </a:p>
          <a:p>
            <a:pPr lvl="0">
              <a:defRPr sz="1800"/>
            </a:pPr>
            <a:endParaRPr lang="en-US" sz="4400" dirty="0" smtClean="0"/>
          </a:p>
          <a:p>
            <a:pPr lvl="0">
              <a:defRPr sz="1800"/>
            </a:pPr>
            <a:r>
              <a:rPr lang="en-US" sz="4400" dirty="0" err="1" smtClean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en-US" sz="4400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avez</a:t>
            </a:r>
            <a:r>
              <a:rPr lang="en-US" sz="4400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400" dirty="0" err="1" smtClean="0">
                <a:latin typeface="Gotham Medium"/>
                <a:ea typeface="Gotham Medium"/>
                <a:cs typeface="Gotham Medium"/>
                <a:sym typeface="Gotham Medium"/>
              </a:rPr>
              <a:t>combien</a:t>
            </a:r>
            <a:r>
              <a:rPr lang="en-US" sz="4400" dirty="0" smtClean="0">
                <a:latin typeface="Gotham Medium"/>
                <a:ea typeface="Gotham Medium"/>
                <a:cs typeface="Gotham Medium"/>
                <a:sym typeface="Gotham Medium"/>
              </a:rPr>
              <a:t> de </a:t>
            </a:r>
            <a:r>
              <a:rPr lang="en-US" sz="4400" dirty="0" err="1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jambes</a:t>
            </a:r>
            <a:r>
              <a:rPr lang="en-US" sz="4400" dirty="0" smtClean="0">
                <a:latin typeface="Gotham Medium"/>
                <a:ea typeface="Gotham Medium"/>
                <a:cs typeface="Gotham Medium"/>
                <a:sym typeface="Gotham Medium"/>
              </a:rPr>
              <a:t>?</a:t>
            </a:r>
            <a:endParaRPr sz="4219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75" y="1498814"/>
            <a:ext cx="2750208" cy="34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07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1979019" y="795687"/>
            <a:ext cx="8233963" cy="721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Il y </a:t>
            </a:r>
            <a:r>
              <a:rPr lang="en-US" sz="4219" dirty="0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a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un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chien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dans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le</a:t>
            </a:r>
            <a:r>
              <a:rPr lang="en-US" sz="4219" dirty="0" smtClean="0">
                <a:solidFill>
                  <a:srgbClr val="0365C0"/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solidFill>
                  <a:srgbClr val="0365C0"/>
                </a:solidFill>
                <a:latin typeface="Gotham Medium"/>
                <a:ea typeface="Gotham Medium"/>
                <a:cs typeface="Gotham Medium"/>
                <a:sym typeface="Gotham Medium"/>
              </a:rPr>
              <a:t>cadeau</a:t>
            </a:r>
            <a:r>
              <a:rPr lang="en-US" sz="4219" dirty="0">
                <a:solidFill>
                  <a:srgbClr val="0365C0"/>
                </a:solidFill>
                <a:latin typeface="Gotham Medium"/>
                <a:ea typeface="Gotham Medium"/>
                <a:cs typeface="Gotham Medium"/>
                <a:sym typeface="Gotham Medium"/>
              </a:rPr>
              <a:t>.</a:t>
            </a:r>
            <a:endParaRPr sz="4219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4093194" y="6410659"/>
            <a:ext cx="3762248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703" u="sng">
                <a:latin typeface="Avenir Book"/>
                <a:ea typeface="Avenir Book"/>
                <a:cs typeface="Avenir Book"/>
                <a:sym typeface="Avenir Book"/>
                <a:hlinkClick r:id="rId2"/>
              </a:rPr>
              <a:t>CC-BY-SA-NC</a:t>
            </a:r>
            <a:r>
              <a:rPr sz="703">
                <a:latin typeface="Avenir Book"/>
                <a:ea typeface="Avenir Book"/>
                <a:cs typeface="Avenir Book"/>
                <a:sym typeface="Avenir Book"/>
              </a:rPr>
              <a:t> 2017 Martina Bex </a:t>
            </a:r>
            <a:r>
              <a:rPr sz="703">
                <a:latin typeface="Lucida Grande"/>
                <a:ea typeface="Lucida Grande"/>
                <a:cs typeface="Lucida Grande"/>
                <a:sym typeface="Lucida Grande"/>
              </a:rPr>
              <a:t>●</a:t>
            </a:r>
            <a:r>
              <a:rPr sz="703">
                <a:latin typeface="Avenir Book"/>
                <a:ea typeface="Avenir Book"/>
                <a:cs typeface="Avenir Book"/>
                <a:sym typeface="Avenir Book"/>
              </a:rPr>
              <a:t> www.martinabex.com </a:t>
            </a:r>
            <a:r>
              <a:rPr sz="703">
                <a:latin typeface="Lucida Grande"/>
                <a:ea typeface="Lucida Grande"/>
                <a:cs typeface="Lucida Grande"/>
                <a:sym typeface="Lucida Grande"/>
              </a:rPr>
              <a:t>●</a:t>
            </a:r>
            <a:r>
              <a:rPr sz="703">
                <a:latin typeface="Avenir Book"/>
                <a:ea typeface="Avenir Book"/>
                <a:cs typeface="Avenir Book"/>
                <a:sym typeface="Avenir Book"/>
              </a:rPr>
              <a:t> The Comprehensible Classroom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35" y="3194452"/>
            <a:ext cx="4711959" cy="36635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47" y="2490534"/>
            <a:ext cx="1803192" cy="224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2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1190597" y="195659"/>
            <a:ext cx="10142841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en-US" sz="4219" dirty="0">
                <a:latin typeface="Gotham Medium"/>
                <a:ea typeface="Gotham Medium"/>
                <a:cs typeface="Gotham Medium"/>
                <a:sym typeface="Gotham Medium"/>
              </a:rPr>
              <a:t>Le </a:t>
            </a:r>
            <a:r>
              <a:rPr lang="en-US" sz="4400" dirty="0" err="1"/>
              <a:t>garçon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joue</a:t>
            </a:r>
            <a:r>
              <a:rPr lang="en-US" sz="4219" dirty="0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avec un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ballon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et un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chien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.</a:t>
            </a:r>
            <a:endParaRPr sz="4219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5435203" y="1528202"/>
            <a:ext cx="4713237" cy="104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 algn="l">
              <a:defRPr sz="1800"/>
            </a:pP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en-US" sz="3164" dirty="0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3164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jouez</a:t>
            </a:r>
            <a:r>
              <a:rPr lang="en-US" sz="3164" dirty="0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avec un </a:t>
            </a: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ballon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?</a:t>
            </a: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5435203" y="3112311"/>
            <a:ext cx="4713237" cy="153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fr-FR" sz="3164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164" dirty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jouez</a:t>
            </a:r>
            <a:r>
              <a:rPr lang="fr-FR" sz="3164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164" dirty="0" smtClean="0">
                <a:latin typeface="Gotham Medium"/>
                <a:ea typeface="Gotham Medium"/>
                <a:cs typeface="Gotham Medium"/>
                <a:sym typeface="Gotham Medium"/>
              </a:rPr>
              <a:t>avec un chien?</a:t>
            </a:r>
            <a:endParaRPr lang="fr-FR" sz="3164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6438" y="4537647"/>
            <a:ext cx="4515046" cy="15331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defRPr sz="1800"/>
            </a:pPr>
            <a:r>
              <a:rPr lang="fr-FR" sz="3200" dirty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jouez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200" dirty="0" smtClean="0">
                <a:latin typeface="Gotham Medium"/>
                <a:ea typeface="Gotham Medium"/>
                <a:cs typeface="Gotham Medium"/>
                <a:sym typeface="Gotham Medium"/>
              </a:rPr>
              <a:t>avec un ballon et un chien?</a:t>
            </a:r>
            <a:endParaRPr lang="fr-FR" sz="3200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 algn="l">
              <a:defRPr sz="1800"/>
            </a:pPr>
            <a:endParaRPr lang="fr-FR" sz="309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1" y="1668679"/>
            <a:ext cx="3476140" cy="30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6547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 advAuto="0"/>
      <p:bldP spid="51" grpId="0" animBg="1" advAuto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447870" y="240841"/>
            <a:ext cx="11467322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en-US" sz="4219" dirty="0">
                <a:latin typeface="Gotham Medium"/>
                <a:ea typeface="Gotham Medium"/>
                <a:cs typeface="Gotham Medium"/>
                <a:sym typeface="Gotham Medium"/>
              </a:rPr>
              <a:t>Le </a:t>
            </a:r>
            <a:r>
              <a:rPr lang="en-US" sz="4400" dirty="0" err="1"/>
              <a:t>garçon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joue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avec le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chien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,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il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lance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le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ballon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.</a:t>
            </a:r>
            <a:endParaRPr sz="4219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5435203" y="1771666"/>
            <a:ext cx="4713237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 algn="l">
              <a:defRPr sz="1800"/>
            </a:pP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en-US" sz="3164" dirty="0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3164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lancez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un </a:t>
            </a: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ballon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?</a:t>
            </a: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5435203" y="3355775"/>
            <a:ext cx="4713237" cy="104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fr-FR" sz="3164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164" dirty="0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lancez</a:t>
            </a:r>
            <a:r>
              <a:rPr lang="fr-FR" sz="3164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un </a:t>
            </a:r>
            <a:r>
              <a:rPr lang="fr-FR" sz="3164" dirty="0" smtClean="0">
                <a:latin typeface="Gotham Medium"/>
                <a:ea typeface="Gotham Medium"/>
                <a:cs typeface="Gotham Medium"/>
                <a:sym typeface="Gotham Medium"/>
              </a:rPr>
              <a:t>cadeau?</a:t>
            </a:r>
            <a:endParaRPr lang="fr-FR" sz="3164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6438" y="4537647"/>
            <a:ext cx="4515046" cy="15331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lvl="0">
              <a:defRPr sz="1800"/>
            </a:pPr>
            <a:r>
              <a:rPr lang="fr-FR" sz="3200" dirty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200" dirty="0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lancez </a:t>
            </a:r>
            <a:r>
              <a:rPr lang="fr-FR" sz="3200" dirty="0" smtClean="0">
                <a:latin typeface="Gotham Medium"/>
                <a:ea typeface="Gotham Medium"/>
                <a:cs typeface="Gotham Medium"/>
                <a:sym typeface="Gotham Medium"/>
              </a:rPr>
              <a:t>votre chien?</a:t>
            </a:r>
            <a:endParaRPr lang="fr-FR" sz="3200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 algn="l">
              <a:defRPr sz="1800"/>
            </a:pPr>
            <a:endParaRPr lang="fr-FR" sz="309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91" y="1839623"/>
            <a:ext cx="3462126" cy="26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6695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 advAuto="0"/>
      <p:bldP spid="51" grpId="0" animBg="1" advAuto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272999"/>
            <a:ext cx="12192000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en-US" sz="4219" dirty="0">
                <a:latin typeface="Gotham Medium"/>
                <a:ea typeface="Gotham Medium"/>
                <a:cs typeface="Gotham Medium"/>
                <a:sym typeface="Gotham Medium"/>
              </a:rPr>
              <a:t>Le </a:t>
            </a:r>
            <a:r>
              <a:rPr lang="en-US" sz="4400" dirty="0" err="1"/>
              <a:t>garçon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donne</a:t>
            </a:r>
            <a:r>
              <a:rPr lang="en-US" sz="4219" dirty="0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smtClean="0">
                <a:solidFill>
                  <a:srgbClr val="0070C0"/>
                </a:solidFill>
                <a:latin typeface="Gotham Medium"/>
                <a:ea typeface="Gotham Medium"/>
                <a:cs typeface="Gotham Medium"/>
                <a:sym typeface="Gotham Medium"/>
              </a:rPr>
              <a:t>un coup de pied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dans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le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ballon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.</a:t>
            </a:r>
            <a:endParaRPr sz="4219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5435203" y="1528202"/>
            <a:ext cx="4713237" cy="104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 algn="l">
              <a:defRPr sz="1800"/>
            </a:pP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en-US" sz="3164" dirty="0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3164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donnez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un coup de pied </a:t>
            </a: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dans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le </a:t>
            </a: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ballon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?</a:t>
            </a: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5435203" y="3112311"/>
            <a:ext cx="4713237" cy="153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fr-FR" sz="3164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164" dirty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donnez</a:t>
            </a: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 un coup de pied </a:t>
            </a:r>
            <a:r>
              <a:rPr lang="fr-FR" sz="3164" dirty="0" smtClean="0">
                <a:latin typeface="Gotham Medium"/>
                <a:ea typeface="Gotham Medium"/>
                <a:cs typeface="Gotham Medium"/>
                <a:sym typeface="Gotham Medium"/>
              </a:rPr>
              <a:t>à votre </a:t>
            </a:r>
            <a:r>
              <a:rPr lang="fr-FR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soeur</a:t>
            </a:r>
            <a:r>
              <a:rPr lang="fr-FR" sz="3164" dirty="0" smtClean="0">
                <a:latin typeface="Gotham Medium"/>
                <a:ea typeface="Gotham Medium"/>
                <a:cs typeface="Gotham Medium"/>
                <a:sym typeface="Gotham Medium"/>
              </a:rPr>
              <a:t>?</a:t>
            </a:r>
            <a:endParaRPr lang="fr-FR" sz="3164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6438" y="4537647"/>
            <a:ext cx="4515046" cy="15331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lvl="0">
              <a:defRPr sz="1800"/>
            </a:pPr>
            <a:r>
              <a:rPr lang="fr-FR" sz="3200" dirty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donnez</a:t>
            </a:r>
            <a:r>
              <a:rPr lang="fr-FR" sz="3200" dirty="0">
                <a:latin typeface="Gotham Medium"/>
                <a:ea typeface="Gotham Medium"/>
                <a:cs typeface="Gotham Medium"/>
                <a:sym typeface="Gotham Medium"/>
              </a:rPr>
              <a:t> un coup de pied à votre </a:t>
            </a:r>
            <a:r>
              <a:rPr lang="fr-FR" sz="3200" dirty="0" smtClean="0">
                <a:latin typeface="Gotham Medium"/>
                <a:ea typeface="Gotham Medium"/>
                <a:cs typeface="Gotham Medium"/>
                <a:sym typeface="Gotham Medium"/>
              </a:rPr>
              <a:t>chien?</a:t>
            </a:r>
            <a:endParaRPr lang="fr-FR" sz="3200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 algn="l">
              <a:defRPr sz="1800"/>
            </a:pPr>
            <a:endParaRPr lang="fr-FR" sz="309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90" y="1668005"/>
            <a:ext cx="3372308" cy="29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245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 advAuto="0"/>
      <p:bldP spid="51" grpId="0" animBg="1" advAuto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3949724" y="275685"/>
            <a:ext cx="4049186" cy="24091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>
              <a:lnSpc>
                <a:spcPct val="120000"/>
              </a:lnSpc>
              <a:defRPr sz="9000">
                <a:solidFill>
                  <a:srgbClr val="EC5D57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6328" dirty="0" smtClean="0"/>
              <a:t>Le </a:t>
            </a:r>
            <a:r>
              <a:rPr lang="en-US" sz="6328" dirty="0" err="1" smtClean="0"/>
              <a:t>Cadeau</a:t>
            </a:r>
            <a:endParaRPr lang="en-US" sz="1266" dirty="0"/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6328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66" y="1397082"/>
            <a:ext cx="37623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58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2" y="1476421"/>
            <a:ext cx="8581437" cy="5381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2614" y="292607"/>
            <a:ext cx="10019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 garcon </a:t>
            </a:r>
            <a:r>
              <a:rPr lang="en-US" sz="4000" dirty="0" err="1" smtClean="0">
                <a:solidFill>
                  <a:srgbClr val="FF0000"/>
                </a:solidFill>
              </a:rPr>
              <a:t>est</a:t>
            </a:r>
            <a:r>
              <a:rPr lang="en-US" sz="4000" dirty="0" smtClean="0"/>
              <a:t> sur le canapé.  </a:t>
            </a:r>
            <a:r>
              <a:rPr lang="en-US" sz="4000" dirty="0" err="1" smtClean="0"/>
              <a:t>Tous</a:t>
            </a:r>
            <a:r>
              <a:rPr lang="en-US" sz="4000" dirty="0" smtClean="0"/>
              <a:t> les </a:t>
            </a:r>
            <a:r>
              <a:rPr lang="en-US" sz="4000" dirty="0" err="1" smtClean="0"/>
              <a:t>jours</a:t>
            </a:r>
            <a:r>
              <a:rPr lang="en-US" sz="4000" dirty="0" smtClean="0"/>
              <a:t>, Il </a:t>
            </a:r>
            <a:r>
              <a:rPr lang="en-US" sz="4000" dirty="0" err="1" smtClean="0">
                <a:solidFill>
                  <a:srgbClr val="FF0000"/>
                </a:solidFill>
              </a:rPr>
              <a:t>joue</a:t>
            </a:r>
            <a:r>
              <a:rPr lang="en-US" sz="4000" dirty="0" smtClean="0"/>
              <a:t> aux </a:t>
            </a:r>
            <a:r>
              <a:rPr lang="en-US" sz="4000" dirty="0" err="1" smtClean="0"/>
              <a:t>jeux</a:t>
            </a:r>
            <a:r>
              <a:rPr lang="en-US" sz="4000" dirty="0" smtClean="0"/>
              <a:t> </a:t>
            </a:r>
            <a:r>
              <a:rPr lang="en-US" sz="4000" dirty="0" err="1" smtClean="0"/>
              <a:t>vidéos</a:t>
            </a:r>
            <a:r>
              <a:rPr lang="en-US" sz="4000" dirty="0" smtClean="0"/>
              <a:t> </a:t>
            </a:r>
            <a:r>
              <a:rPr lang="en-US" sz="4000" dirty="0" err="1" smtClean="0"/>
              <a:t>dans</a:t>
            </a:r>
            <a:r>
              <a:rPr lang="en-US" sz="4000" dirty="0" smtClean="0"/>
              <a:t> la </a:t>
            </a:r>
            <a:r>
              <a:rPr lang="en-US" sz="4000" dirty="0" err="1" smtClean="0"/>
              <a:t>salle</a:t>
            </a:r>
            <a:r>
              <a:rPr lang="en-US" sz="4000" dirty="0" smtClean="0"/>
              <a:t> de </a:t>
            </a:r>
            <a:r>
              <a:rPr lang="en-US" sz="4000" dirty="0" err="1" smtClean="0"/>
              <a:t>séjour</a:t>
            </a:r>
            <a:r>
              <a:rPr lang="en-US" sz="4000" dirty="0" smtClean="0"/>
              <a:t>.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2269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68" y="1621155"/>
            <a:ext cx="8991600" cy="4895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571" y="292607"/>
            <a:ext cx="1134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La </a:t>
            </a:r>
            <a:r>
              <a:rPr lang="en-US" sz="2800" dirty="0" err="1" smtClean="0"/>
              <a:t>mère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arrive</a:t>
            </a:r>
            <a:r>
              <a:rPr lang="en-US" sz="2800" dirty="0" smtClean="0"/>
              <a:t> à la </a:t>
            </a:r>
            <a:r>
              <a:rPr lang="en-US" sz="2800" dirty="0" err="1" smtClean="0"/>
              <a:t>maison</a:t>
            </a:r>
            <a:r>
              <a:rPr lang="en-US" sz="2800" dirty="0" smtClean="0"/>
              <a:t> avec un </a:t>
            </a:r>
            <a:r>
              <a:rPr lang="en-US" sz="2800" dirty="0" err="1" smtClean="0"/>
              <a:t>cadeau</a:t>
            </a:r>
            <a:r>
              <a:rPr lang="en-US" sz="2800" dirty="0" smtClean="0"/>
              <a:t>.  Le </a:t>
            </a:r>
            <a:r>
              <a:rPr lang="en-US" sz="2800" dirty="0" err="1" smtClean="0"/>
              <a:t>cadeau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dans</a:t>
            </a:r>
            <a:r>
              <a:rPr lang="en-US" sz="2800" dirty="0" smtClean="0"/>
              <a:t> la </a:t>
            </a:r>
            <a:r>
              <a:rPr lang="en-US" sz="2800" dirty="0" err="1" smtClean="0"/>
              <a:t>boîte</a:t>
            </a:r>
            <a:r>
              <a:rPr lang="en-US" sz="2800" dirty="0" smtClean="0"/>
              <a:t>. Le </a:t>
            </a:r>
            <a:r>
              <a:rPr lang="en-US" sz="2800" dirty="0" err="1" smtClean="0"/>
              <a:t>garçcon</a:t>
            </a:r>
            <a:r>
              <a:rPr lang="en-US" sz="2800" dirty="0" smtClean="0"/>
              <a:t> ne </a:t>
            </a:r>
            <a:r>
              <a:rPr lang="en-US" sz="2800" dirty="0" err="1" smtClean="0"/>
              <a:t>s’interesse</a:t>
            </a:r>
            <a:r>
              <a:rPr lang="en-US" sz="2800" dirty="0" smtClean="0"/>
              <a:t> pas, </a:t>
            </a:r>
            <a:r>
              <a:rPr lang="en-US" sz="2800" dirty="0" err="1" smtClean="0"/>
              <a:t>parce</a:t>
            </a:r>
            <a:r>
              <a:rPr lang="en-US" sz="2800" dirty="0" smtClean="0"/>
              <a:t> </a:t>
            </a:r>
            <a:r>
              <a:rPr lang="en-US" sz="2800" dirty="0" err="1" smtClean="0"/>
              <a:t>qu’il</a:t>
            </a:r>
            <a:r>
              <a:rPr lang="en-US" sz="2800" dirty="0" smtClean="0"/>
              <a:t> </a:t>
            </a:r>
            <a:r>
              <a:rPr lang="en-US" sz="2800" dirty="0" err="1" smtClean="0"/>
              <a:t>joue</a:t>
            </a:r>
            <a:r>
              <a:rPr lang="en-US" sz="2800" dirty="0" smtClean="0"/>
              <a:t> aux </a:t>
            </a:r>
            <a:r>
              <a:rPr lang="en-US" sz="2800" dirty="0" err="1" smtClean="0"/>
              <a:t>jeux</a:t>
            </a:r>
            <a:r>
              <a:rPr lang="en-US" sz="2800" dirty="0" smtClean="0"/>
              <a:t> videos.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201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35902"/>
            <a:ext cx="967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 </a:t>
            </a:r>
            <a:r>
              <a:rPr lang="en-US" sz="3200" dirty="0" err="1" smtClean="0"/>
              <a:t>mère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quitte</a:t>
            </a:r>
            <a:r>
              <a:rPr lang="en-US" sz="3200" dirty="0" smtClean="0"/>
              <a:t> la </a:t>
            </a:r>
            <a:r>
              <a:rPr lang="en-US" sz="3200" dirty="0" err="1" smtClean="0"/>
              <a:t>salle</a:t>
            </a:r>
            <a:r>
              <a:rPr lang="en-US" sz="3200" dirty="0" smtClean="0"/>
              <a:t> de </a:t>
            </a:r>
            <a:r>
              <a:rPr lang="en-US" sz="3200" dirty="0" err="1" smtClean="0"/>
              <a:t>séjour</a:t>
            </a:r>
            <a:r>
              <a:rPr lang="en-US" sz="3200" dirty="0" smtClean="0"/>
              <a:t>, </a:t>
            </a:r>
            <a:r>
              <a:rPr lang="en-US" sz="3200" dirty="0" err="1" smtClean="0"/>
              <a:t>elle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monte</a:t>
            </a:r>
            <a:r>
              <a:rPr lang="en-US" sz="3200" dirty="0" smtClean="0"/>
              <a:t> les </a:t>
            </a:r>
            <a:r>
              <a:rPr lang="en-US" sz="3200" dirty="0" err="1" smtClean="0"/>
              <a:t>escaliers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10" y="1110344"/>
            <a:ext cx="9850234" cy="55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8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417637" y="450002"/>
            <a:ext cx="4289637" cy="721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en-US" sz="4219" dirty="0" err="1">
                <a:latin typeface="Gotham Medium"/>
                <a:ea typeface="Gotham Medium"/>
                <a:cs typeface="Gotham Medium"/>
                <a:sym typeface="Gotham Medium"/>
              </a:rPr>
              <a:t>C’est</a:t>
            </a:r>
            <a:r>
              <a:rPr lang="en-US" sz="4219" dirty="0">
                <a:latin typeface="Gotham Medium"/>
                <a:ea typeface="Gotham Medium"/>
                <a:cs typeface="Gotham Medium"/>
                <a:sym typeface="Gotham Medium"/>
              </a:rPr>
              <a:t>  </a:t>
            </a:r>
            <a:r>
              <a:rPr lang="en-US" sz="4219" dirty="0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un </a:t>
            </a:r>
            <a:r>
              <a:rPr lang="en-US" sz="4219" dirty="0" err="1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cadeau</a:t>
            </a:r>
            <a:r>
              <a:rPr sz="4219" dirty="0" smtClean="0">
                <a:latin typeface="Gotham Medium"/>
                <a:ea typeface="Gotham Medium"/>
                <a:cs typeface="Gotham Medium"/>
                <a:sym typeface="Gotham Medium"/>
              </a:rPr>
              <a:t>.</a:t>
            </a:r>
            <a:endParaRPr sz="4219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5470922" y="1872523"/>
            <a:ext cx="4264939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5469098" y="2971949"/>
            <a:ext cx="4264939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5417637" y="1294902"/>
            <a:ext cx="4875609" cy="104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lvl="0" algn="l">
              <a:defRPr sz="1800"/>
            </a:pP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Est-ce qu’il y </a:t>
            </a:r>
            <a:r>
              <a:rPr lang="fr-FR" sz="3164" dirty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a</a:t>
            </a: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164" dirty="0" smtClean="0">
                <a:solidFill>
                  <a:srgbClr val="0365C0"/>
                </a:solidFill>
                <a:latin typeface="Gotham Medium"/>
                <a:ea typeface="Gotham Medium"/>
                <a:cs typeface="Gotham Medium"/>
                <a:sym typeface="Gotham Medium"/>
              </a:rPr>
              <a:t>un cadeau</a:t>
            </a:r>
            <a:r>
              <a:rPr lang="fr-FR" sz="3164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dans votre maison</a:t>
            </a:r>
            <a:r>
              <a:rPr sz="3164" dirty="0">
                <a:latin typeface="Gotham Medium"/>
                <a:ea typeface="Gotham Medium"/>
                <a:cs typeface="Gotham Medium"/>
                <a:sym typeface="Gotham Medium"/>
              </a:rPr>
              <a:t>?</a:t>
            </a:r>
          </a:p>
        </p:txBody>
      </p:sp>
      <p:sp>
        <p:nvSpPr>
          <p:cNvPr id="45" name="Shape 45"/>
          <p:cNvSpPr/>
          <p:nvPr/>
        </p:nvSpPr>
        <p:spPr>
          <a:xfrm>
            <a:off x="5417637" y="2464378"/>
            <a:ext cx="4714875" cy="250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lvl="0" algn="l">
              <a:defRPr sz="1800"/>
            </a:pP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Est-ce qu’il y</a:t>
            </a:r>
            <a:r>
              <a:rPr lang="fr-FR" sz="3164" dirty="0">
                <a:solidFill>
                  <a:schemeClr val="accent6"/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164" dirty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a</a:t>
            </a:r>
            <a:r>
              <a:rPr lang="fr-FR" sz="3164" dirty="0">
                <a:solidFill>
                  <a:schemeClr val="accent6"/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164" dirty="0" smtClean="0">
                <a:solidFill>
                  <a:srgbClr val="0365C0"/>
                </a:solidFill>
                <a:latin typeface="Gotham Medium"/>
                <a:ea typeface="Gotham Medium"/>
                <a:cs typeface="Gotham Medium"/>
                <a:sym typeface="Gotham Medium"/>
              </a:rPr>
              <a:t>un cadeau</a:t>
            </a:r>
            <a:r>
              <a:rPr lang="fr-FR" sz="3164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dans votre </a:t>
            </a:r>
            <a:r>
              <a:rPr lang="fr-FR" sz="3164" dirty="0" smtClean="0">
                <a:latin typeface="Gotham Medium"/>
                <a:ea typeface="Gotham Medium"/>
                <a:cs typeface="Gotham Medium"/>
                <a:sym typeface="Gotham Medium"/>
              </a:rPr>
              <a:t>salle de séjour</a:t>
            </a:r>
            <a:r>
              <a:rPr sz="3164" dirty="0" smtClean="0">
                <a:latin typeface="Gotham Medium"/>
                <a:ea typeface="Gotham Medium"/>
                <a:cs typeface="Gotham Medium"/>
                <a:sym typeface="Gotham Medium"/>
              </a:rPr>
              <a:t>?</a:t>
            </a:r>
            <a:endParaRPr lang="en-US" sz="3164" dirty="0" smtClean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 algn="l">
              <a:defRPr sz="1800"/>
            </a:pPr>
            <a:endParaRPr lang="en-US" sz="3164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1" y="505315"/>
            <a:ext cx="3891573" cy="30256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5"/>
          <a:stretch/>
        </p:blipFill>
        <p:spPr>
          <a:xfrm>
            <a:off x="1035255" y="4116654"/>
            <a:ext cx="3057939" cy="2144187"/>
          </a:xfrm>
          <a:prstGeom prst="rect">
            <a:avLst/>
          </a:prstGeom>
        </p:spPr>
      </p:pic>
      <p:sp>
        <p:nvSpPr>
          <p:cNvPr id="11" name="Shape 41"/>
          <p:cNvSpPr/>
          <p:nvPr/>
        </p:nvSpPr>
        <p:spPr>
          <a:xfrm>
            <a:off x="5444400" y="4610128"/>
            <a:ext cx="4018729" cy="721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en-US" sz="4219" dirty="0" err="1">
                <a:latin typeface="Gotham Medium"/>
                <a:ea typeface="Gotham Medium"/>
                <a:cs typeface="Gotham Medium"/>
                <a:sym typeface="Gotham Medium"/>
              </a:rPr>
              <a:t>C’est</a:t>
            </a:r>
            <a:r>
              <a:rPr lang="en-US" sz="4219" dirty="0">
                <a:latin typeface="Gotham Medium"/>
                <a:ea typeface="Gotham Medium"/>
                <a:cs typeface="Gotham Medium"/>
                <a:sym typeface="Gotham Medium"/>
              </a:rPr>
              <a:t>  </a:t>
            </a:r>
            <a:r>
              <a:rPr lang="en-US" sz="4219" dirty="0" err="1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une</a:t>
            </a:r>
            <a:r>
              <a:rPr lang="en-US" sz="4219" dirty="0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boîte</a:t>
            </a:r>
            <a:r>
              <a:rPr sz="4219" dirty="0" smtClean="0">
                <a:latin typeface="Gotham Medium"/>
                <a:ea typeface="Gotham Medium"/>
                <a:cs typeface="Gotham Medium"/>
                <a:sym typeface="Gotham Medium"/>
              </a:rPr>
              <a:t>.</a:t>
            </a:r>
            <a:endParaRPr sz="4219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5427817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dvAuto="0"/>
      <p:bldP spid="43" grpId="0" animBg="1" advAuto="0"/>
      <p:bldP spid="44" grpId="0" animBg="1" advAuto="0"/>
      <p:bldP spid="45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75" y="1598866"/>
            <a:ext cx="8734425" cy="4867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2614" y="292607"/>
            <a:ext cx="10019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 </a:t>
            </a:r>
            <a:r>
              <a:rPr lang="en-US" sz="4000" dirty="0" err="1" smtClean="0"/>
              <a:t>chien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est</a:t>
            </a:r>
            <a:r>
              <a:rPr lang="en-US" sz="4000" dirty="0" smtClean="0"/>
              <a:t> le </a:t>
            </a:r>
            <a:r>
              <a:rPr lang="en-US" sz="4000" dirty="0" err="1" smtClean="0"/>
              <a:t>cadeau</a:t>
            </a:r>
            <a:r>
              <a:rPr lang="en-US" sz="4000" dirty="0" smtClean="0"/>
              <a:t>.  Le </a:t>
            </a:r>
            <a:r>
              <a:rPr lang="en-US" sz="4000" dirty="0" err="1" smtClean="0"/>
              <a:t>chien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est</a:t>
            </a:r>
            <a:r>
              <a:rPr lang="en-US" sz="4000" dirty="0" smtClean="0"/>
              <a:t> </a:t>
            </a:r>
            <a:r>
              <a:rPr lang="en-US" sz="4000" dirty="0" err="1" smtClean="0"/>
              <a:t>dans</a:t>
            </a:r>
            <a:r>
              <a:rPr lang="en-US" sz="4000" dirty="0" smtClean="0"/>
              <a:t> la </a:t>
            </a:r>
            <a:r>
              <a:rPr lang="en-US" sz="4000" dirty="0" err="1" smtClean="0"/>
              <a:t>boîte</a:t>
            </a:r>
            <a:r>
              <a:rPr lang="en-US" sz="4000" dirty="0" smtClean="0"/>
              <a:t>.  Le </a:t>
            </a:r>
            <a:r>
              <a:rPr lang="en-US" sz="4000" dirty="0" err="1" smtClean="0"/>
              <a:t>chien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est</a:t>
            </a:r>
            <a:r>
              <a:rPr lang="en-US" sz="4000" dirty="0" smtClean="0"/>
              <a:t> adorable.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3647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5" y="1284504"/>
            <a:ext cx="10388469" cy="5573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639" y="292607"/>
            <a:ext cx="11411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 garcon </a:t>
            </a:r>
            <a:r>
              <a:rPr lang="en-US" sz="4000" dirty="0" err="1" smtClean="0">
                <a:solidFill>
                  <a:srgbClr val="FF0000"/>
                </a:solidFill>
              </a:rPr>
              <a:t>aime</a:t>
            </a:r>
            <a:r>
              <a:rPr lang="en-US" sz="4000" dirty="0" smtClean="0"/>
              <a:t> le </a:t>
            </a:r>
            <a:r>
              <a:rPr lang="en-US" sz="4000" dirty="0" err="1" smtClean="0"/>
              <a:t>cadeau</a:t>
            </a:r>
            <a:r>
              <a:rPr lang="en-US" sz="4000" dirty="0" smtClean="0"/>
              <a:t>, </a:t>
            </a:r>
            <a:r>
              <a:rPr lang="en-US" sz="4000" dirty="0" err="1" smtClean="0"/>
              <a:t>il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aime</a:t>
            </a:r>
            <a:r>
              <a:rPr lang="en-US" sz="4000" dirty="0" smtClean="0"/>
              <a:t> le </a:t>
            </a:r>
            <a:r>
              <a:rPr lang="en-US" sz="4000" dirty="0" err="1" smtClean="0"/>
              <a:t>chien</a:t>
            </a:r>
            <a:r>
              <a:rPr lang="en-US" sz="4000" dirty="0" smtClean="0"/>
              <a:t> adorable.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3283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505140"/>
            <a:ext cx="8915209" cy="516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92607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 </a:t>
            </a:r>
            <a:r>
              <a:rPr lang="en-US" sz="4000" dirty="0" err="1" smtClean="0"/>
              <a:t>garçon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regarde</a:t>
            </a:r>
            <a:r>
              <a:rPr lang="en-US" sz="4000" dirty="0" smtClean="0"/>
              <a:t> le </a:t>
            </a:r>
            <a:r>
              <a:rPr lang="en-US" sz="4000" dirty="0" err="1" smtClean="0"/>
              <a:t>chien</a:t>
            </a:r>
            <a:r>
              <a:rPr lang="en-US" sz="4000" dirty="0" smtClean="0"/>
              <a:t> adorable.  Le </a:t>
            </a:r>
            <a:r>
              <a:rPr lang="en-US" sz="4000" dirty="0" err="1" smtClean="0"/>
              <a:t>garçon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regarde</a:t>
            </a:r>
            <a:r>
              <a:rPr lang="en-US" sz="4000" dirty="0" smtClean="0"/>
              <a:t> </a:t>
            </a:r>
            <a:r>
              <a:rPr lang="en-US" sz="4000" dirty="0" err="1" smtClean="0"/>
              <a:t>ses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jambes</a:t>
            </a:r>
            <a:r>
              <a:rPr lang="en-US" sz="4000" dirty="0" smtClean="0"/>
              <a:t>.  Le </a:t>
            </a:r>
            <a:r>
              <a:rPr lang="en-US" sz="4000" dirty="0" err="1" smtClean="0"/>
              <a:t>chien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 </a:t>
            </a:r>
            <a:r>
              <a:rPr lang="en-US" sz="4000" dirty="0" err="1" smtClean="0"/>
              <a:t>seulement</a:t>
            </a:r>
            <a:r>
              <a:rPr lang="en-US" sz="4000" dirty="0" smtClean="0"/>
              <a:t> </a:t>
            </a:r>
            <a:r>
              <a:rPr lang="en-US" sz="4000" dirty="0" err="1" smtClean="0"/>
              <a:t>trois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chemeClr val="accent5"/>
                </a:solidFill>
              </a:rPr>
              <a:t>jambes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5964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1536314"/>
            <a:ext cx="11186160" cy="5321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943" y="292607"/>
            <a:ext cx="11831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 garcon </a:t>
            </a:r>
            <a:r>
              <a:rPr lang="en-US" sz="4000" dirty="0" err="1" smtClean="0"/>
              <a:t>n’</a:t>
            </a:r>
            <a:r>
              <a:rPr lang="en-US" sz="4000" dirty="0" err="1" smtClean="0">
                <a:solidFill>
                  <a:srgbClr val="FF0000"/>
                </a:solidFill>
              </a:rPr>
              <a:t>aime</a:t>
            </a:r>
            <a:r>
              <a:rPr lang="en-US" sz="4000" dirty="0" smtClean="0"/>
              <a:t> pas le </a:t>
            </a:r>
            <a:r>
              <a:rPr lang="en-US" sz="4000" dirty="0" err="1" smtClean="0"/>
              <a:t>chien</a:t>
            </a:r>
            <a:r>
              <a:rPr lang="en-US" sz="4000" dirty="0" smtClean="0"/>
              <a:t> avec </a:t>
            </a:r>
            <a:r>
              <a:rPr lang="en-US" sz="4000" dirty="0" err="1" smtClean="0"/>
              <a:t>trois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chemeClr val="accent5"/>
                </a:solidFill>
              </a:rPr>
              <a:t>jambes</a:t>
            </a:r>
            <a:r>
              <a:rPr lang="en-US" sz="4000" dirty="0" smtClean="0"/>
              <a:t>.  Le garcon </a:t>
            </a:r>
            <a:r>
              <a:rPr lang="en-US" sz="4000" dirty="0" err="1" smtClean="0">
                <a:solidFill>
                  <a:srgbClr val="FF0000"/>
                </a:solidFill>
              </a:rPr>
              <a:t>déteste</a:t>
            </a:r>
            <a:r>
              <a:rPr lang="en-US" sz="4000" dirty="0" smtClean="0"/>
              <a:t> le </a:t>
            </a:r>
            <a:r>
              <a:rPr lang="en-US" sz="4000" dirty="0" err="1" smtClean="0"/>
              <a:t>chien</a:t>
            </a:r>
            <a:r>
              <a:rPr lang="en-US" sz="4000" dirty="0" smtClean="0"/>
              <a:t>. Le </a:t>
            </a:r>
            <a:r>
              <a:rPr lang="en-US" sz="4000" dirty="0" err="1" smtClean="0"/>
              <a:t>garçon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lance</a:t>
            </a:r>
            <a:r>
              <a:rPr lang="en-US" sz="4000" dirty="0" smtClean="0"/>
              <a:t> le </a:t>
            </a:r>
            <a:r>
              <a:rPr lang="en-US" sz="4000" dirty="0" err="1" smtClean="0"/>
              <a:t>chien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650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1236687"/>
            <a:ext cx="9802368" cy="5621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975" y="292607"/>
            <a:ext cx="1197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 garcon </a:t>
            </a:r>
            <a:r>
              <a:rPr lang="en-US" sz="2800" dirty="0" err="1" smtClean="0">
                <a:solidFill>
                  <a:srgbClr val="FF0000"/>
                </a:solidFill>
              </a:rPr>
              <a:t>veux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jouer</a:t>
            </a:r>
            <a:r>
              <a:rPr lang="en-US" sz="2800" dirty="0" smtClean="0"/>
              <a:t> aux </a:t>
            </a:r>
            <a:r>
              <a:rPr lang="en-US" sz="2800" dirty="0" err="1" smtClean="0"/>
              <a:t>jeux</a:t>
            </a:r>
            <a:r>
              <a:rPr lang="en-US" sz="2800" dirty="0" smtClean="0"/>
              <a:t> </a:t>
            </a:r>
            <a:r>
              <a:rPr lang="en-US" sz="2800" dirty="0" err="1" smtClean="0"/>
              <a:t>vidéos</a:t>
            </a:r>
            <a:r>
              <a:rPr lang="en-US" sz="2800" dirty="0" smtClean="0"/>
              <a:t>, </a:t>
            </a:r>
            <a:r>
              <a:rPr lang="en-US" sz="2800" dirty="0" err="1" smtClean="0"/>
              <a:t>il</a:t>
            </a:r>
            <a:r>
              <a:rPr lang="en-US" sz="2800" dirty="0" smtClean="0"/>
              <a:t> ne </a:t>
            </a:r>
            <a:r>
              <a:rPr lang="en-US" sz="2800" dirty="0" err="1" smtClean="0">
                <a:solidFill>
                  <a:srgbClr val="FF0000"/>
                </a:solidFill>
              </a:rPr>
              <a:t>s’interresse</a:t>
            </a:r>
            <a:r>
              <a:rPr lang="en-US" sz="2800" dirty="0" smtClean="0"/>
              <a:t> pas avec le </a:t>
            </a:r>
            <a:r>
              <a:rPr lang="en-US" sz="2800" dirty="0" err="1" smtClean="0"/>
              <a:t>chien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5577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96" y="1378458"/>
            <a:ext cx="9071489" cy="53515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9516" y="256032"/>
            <a:ext cx="11210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Le garcon </a:t>
            </a:r>
            <a:r>
              <a:rPr lang="en-US" sz="3600" dirty="0"/>
              <a:t>ne </a:t>
            </a:r>
            <a:r>
              <a:rPr lang="en-US" sz="3600" dirty="0" err="1">
                <a:solidFill>
                  <a:srgbClr val="FF0000"/>
                </a:solidFill>
              </a:rPr>
              <a:t>veut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pas </a:t>
            </a:r>
            <a:r>
              <a:rPr lang="en-US" sz="3600" dirty="0" err="1">
                <a:solidFill>
                  <a:srgbClr val="FF0000"/>
                </a:solidFill>
              </a:rPr>
              <a:t>jouer</a:t>
            </a:r>
            <a:r>
              <a:rPr lang="en-US" sz="3600" dirty="0"/>
              <a:t> avec le </a:t>
            </a:r>
            <a:r>
              <a:rPr lang="en-US" sz="3600" dirty="0" err="1" smtClean="0"/>
              <a:t>chien</a:t>
            </a:r>
            <a:r>
              <a:rPr lang="en-US" sz="3600" dirty="0" smtClean="0"/>
              <a:t>.  Il </a:t>
            </a:r>
            <a:r>
              <a:rPr lang="en-US" sz="3600" dirty="0" err="1" smtClean="0">
                <a:solidFill>
                  <a:srgbClr val="FF0000"/>
                </a:solidFill>
              </a:rPr>
              <a:t>donne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5"/>
                </a:solidFill>
              </a:rPr>
              <a:t>un coup de pied</a:t>
            </a:r>
            <a:r>
              <a:rPr lang="en-US" sz="3600" dirty="0" smtClean="0"/>
              <a:t> au </a:t>
            </a:r>
            <a:r>
              <a:rPr lang="en-US" sz="3600" dirty="0" err="1" smtClean="0"/>
              <a:t>chien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4102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9" y="1648863"/>
            <a:ext cx="9461910" cy="52091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8288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Le </a:t>
            </a:r>
            <a:r>
              <a:rPr lang="en-US" sz="4000" dirty="0" err="1"/>
              <a:t>chien</a:t>
            </a:r>
            <a:r>
              <a:rPr lang="en-US" sz="4000" dirty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aime</a:t>
            </a:r>
            <a:r>
              <a:rPr lang="en-US" sz="4000" dirty="0" smtClean="0"/>
              <a:t> encore </a:t>
            </a:r>
            <a:r>
              <a:rPr lang="en-US" sz="4000" dirty="0" err="1" smtClean="0">
                <a:solidFill>
                  <a:srgbClr val="FF0000"/>
                </a:solidFill>
              </a:rPr>
              <a:t>jouer</a:t>
            </a:r>
            <a:r>
              <a:rPr lang="en-US" sz="4000" dirty="0" smtClean="0"/>
              <a:t>.  </a:t>
            </a:r>
            <a:r>
              <a:rPr lang="en-US" sz="4000" dirty="0"/>
              <a:t>Le </a:t>
            </a:r>
            <a:r>
              <a:rPr lang="en-US" sz="4000" dirty="0" err="1" smtClean="0"/>
              <a:t>chien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veut</a:t>
            </a:r>
            <a:r>
              <a:rPr lang="en-US" sz="4000" dirty="0" smtClean="0"/>
              <a:t> </a:t>
            </a:r>
          </a:p>
          <a:p>
            <a:pPr algn="ctr"/>
            <a:r>
              <a:rPr lang="en-US" sz="4000" dirty="0" smtClean="0"/>
              <a:t>encore </a:t>
            </a:r>
            <a:r>
              <a:rPr lang="en-US" sz="4000" dirty="0" err="1" smtClean="0">
                <a:solidFill>
                  <a:srgbClr val="FF0000"/>
                </a:solidFill>
              </a:rPr>
              <a:t>jouer</a:t>
            </a:r>
            <a:r>
              <a:rPr lang="en-US" sz="4000" dirty="0" smtClean="0"/>
              <a:t> avec le </a:t>
            </a:r>
            <a:r>
              <a:rPr lang="en-US" sz="4000" dirty="0" err="1" smtClean="0"/>
              <a:t>garçon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81851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76" y="1608582"/>
            <a:ext cx="8458200" cy="5048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520" y="373118"/>
            <a:ext cx="10808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Le </a:t>
            </a:r>
            <a:r>
              <a:rPr lang="en-US" sz="4000" dirty="0" err="1" smtClean="0"/>
              <a:t>garçon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est</a:t>
            </a:r>
            <a:r>
              <a:rPr lang="en-US" sz="4000" dirty="0" smtClean="0"/>
              <a:t> </a:t>
            </a:r>
            <a:r>
              <a:rPr lang="en-US" sz="4000" dirty="0" err="1" smtClean="0"/>
              <a:t>fâché</a:t>
            </a:r>
            <a:r>
              <a:rPr lang="en-US" sz="4000" dirty="0" smtClean="0"/>
              <a:t>.  Le </a:t>
            </a:r>
            <a:r>
              <a:rPr lang="en-US" sz="4000" dirty="0" err="1" smtClean="0"/>
              <a:t>garçon</a:t>
            </a:r>
            <a:r>
              <a:rPr lang="en-US" sz="4000" dirty="0" smtClean="0"/>
              <a:t> ne </a:t>
            </a:r>
            <a:r>
              <a:rPr lang="en-US" sz="4000" dirty="0" err="1" smtClean="0">
                <a:solidFill>
                  <a:srgbClr val="FF0000"/>
                </a:solidFill>
              </a:rPr>
              <a:t>veut</a:t>
            </a:r>
            <a:r>
              <a:rPr lang="en-US" sz="4000" dirty="0" smtClean="0"/>
              <a:t> pas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jouer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avec le </a:t>
            </a:r>
            <a:r>
              <a:rPr lang="en-US" sz="4000" dirty="0" err="1" smtClean="0"/>
              <a:t>chien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1379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609153"/>
            <a:ext cx="9450133" cy="5148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624" y="409694"/>
            <a:ext cx="11566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Le </a:t>
            </a:r>
            <a:r>
              <a:rPr lang="en-US" sz="4000" dirty="0" err="1"/>
              <a:t>chien</a:t>
            </a:r>
            <a:r>
              <a:rPr lang="en-US" sz="4000" dirty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aime</a:t>
            </a:r>
            <a:r>
              <a:rPr lang="en-US" sz="4000" dirty="0" smtClean="0"/>
              <a:t> encore </a:t>
            </a:r>
            <a:r>
              <a:rPr lang="en-US" sz="4000" dirty="0" err="1" smtClean="0">
                <a:solidFill>
                  <a:srgbClr val="FF0000"/>
                </a:solidFill>
              </a:rPr>
              <a:t>jouer</a:t>
            </a:r>
            <a:r>
              <a:rPr lang="en-US" sz="4000" dirty="0" smtClean="0"/>
              <a:t>.  </a:t>
            </a:r>
            <a:r>
              <a:rPr lang="en-US" sz="4000" dirty="0"/>
              <a:t>Le </a:t>
            </a:r>
            <a:r>
              <a:rPr lang="en-US" sz="4000" dirty="0" err="1"/>
              <a:t>chien</a:t>
            </a:r>
            <a:r>
              <a:rPr lang="en-US" sz="4000" dirty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regarde</a:t>
            </a:r>
            <a:r>
              <a:rPr lang="en-US" sz="4000" dirty="0" smtClean="0"/>
              <a:t> le </a:t>
            </a:r>
            <a:r>
              <a:rPr lang="en-US" sz="4000" dirty="0" err="1" smtClean="0"/>
              <a:t>ballon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7740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31" y="1772221"/>
            <a:ext cx="8934450" cy="4886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608" y="830318"/>
            <a:ext cx="11155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L</a:t>
            </a:r>
            <a:r>
              <a:rPr lang="en-US" sz="4000" dirty="0" smtClean="0"/>
              <a:t>e </a:t>
            </a:r>
            <a:r>
              <a:rPr lang="en-US" sz="4000" dirty="0" err="1" smtClean="0"/>
              <a:t>chien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joue</a:t>
            </a:r>
            <a:r>
              <a:rPr lang="en-US" sz="4000" dirty="0" smtClean="0"/>
              <a:t>.  Le </a:t>
            </a:r>
            <a:r>
              <a:rPr lang="en-US" sz="4000" dirty="0" err="1" smtClean="0"/>
              <a:t>chien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est</a:t>
            </a:r>
            <a:r>
              <a:rPr lang="en-US" sz="4000" dirty="0" smtClean="0"/>
              <a:t> </a:t>
            </a:r>
            <a:r>
              <a:rPr lang="en-US" sz="4000" dirty="0" err="1" smtClean="0"/>
              <a:t>dans</a:t>
            </a:r>
            <a:r>
              <a:rPr lang="en-US" sz="4000" dirty="0" smtClean="0"/>
              <a:t> la </a:t>
            </a:r>
            <a:r>
              <a:rPr lang="en-US" sz="4000" dirty="0" err="1" smtClean="0">
                <a:solidFill>
                  <a:schemeClr val="accent5"/>
                </a:solidFill>
              </a:rPr>
              <a:t>boîte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446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805280" y="95566"/>
            <a:ext cx="6100324" cy="6110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en-US" sz="4400" dirty="0" err="1" smtClean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en-US" sz="4400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voulez</a:t>
            </a:r>
            <a:r>
              <a:rPr lang="en-US" sz="4400" dirty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400" dirty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un </a:t>
            </a:r>
            <a:r>
              <a:rPr lang="en-US" sz="4400" dirty="0" err="1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cadeau</a:t>
            </a:r>
            <a:r>
              <a:rPr lang="en-US" sz="4400" dirty="0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</a:p>
          <a:p>
            <a:pPr lvl="0">
              <a:defRPr sz="1800"/>
            </a:pPr>
            <a:r>
              <a:rPr lang="en-US" sz="4400" dirty="0" err="1" smtClean="0">
                <a:latin typeface="Gotham Medium"/>
                <a:ea typeface="Gotham Medium"/>
                <a:cs typeface="Gotham Medium"/>
                <a:sym typeface="Gotham Medium"/>
              </a:rPr>
              <a:t>ou</a:t>
            </a:r>
            <a:r>
              <a:rPr lang="en-US" sz="4400" dirty="0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une</a:t>
            </a:r>
            <a:r>
              <a:rPr lang="en-US" sz="4400" dirty="0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boîte</a:t>
            </a:r>
            <a:r>
              <a:rPr lang="en-US" sz="4400" dirty="0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?</a:t>
            </a:r>
          </a:p>
          <a:p>
            <a:pPr lvl="0">
              <a:defRPr sz="1800"/>
            </a:pPr>
            <a:endParaRPr lang="en-US" sz="4400" dirty="0">
              <a:solidFill>
                <a:schemeClr val="accent5"/>
              </a:solidFill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>
              <a:defRPr sz="1800"/>
            </a:pPr>
            <a:r>
              <a:rPr lang="en-US" sz="4400" dirty="0" err="1" smtClean="0">
                <a:latin typeface="Gotham Medium"/>
                <a:ea typeface="Gotham Medium"/>
                <a:cs typeface="Gotham Medium"/>
                <a:sym typeface="Gotham Medium"/>
              </a:rPr>
              <a:t>J’</a:t>
            </a:r>
            <a:r>
              <a:rPr lang="en-US" sz="4400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aime</a:t>
            </a:r>
            <a:r>
              <a:rPr lang="en-US" sz="4400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400" dirty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les </a:t>
            </a:r>
            <a:r>
              <a:rPr lang="en-US" sz="4400" dirty="0" err="1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cadeaux</a:t>
            </a:r>
            <a:r>
              <a:rPr lang="en-US" sz="4400" dirty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, </a:t>
            </a:r>
            <a:endParaRPr lang="en-US" sz="4400" dirty="0" smtClean="0">
              <a:solidFill>
                <a:schemeClr val="accent5"/>
              </a:solidFill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>
              <a:defRPr sz="1800"/>
            </a:pPr>
            <a:r>
              <a:rPr lang="en-US" sz="4400" dirty="0" smtClean="0">
                <a:latin typeface="Gotham Medium"/>
                <a:ea typeface="Gotham Medium"/>
                <a:cs typeface="Gotham Medium"/>
                <a:sym typeface="Gotham Medium"/>
              </a:rPr>
              <a:t>je</a:t>
            </a:r>
            <a:r>
              <a:rPr lang="en-US" sz="4400" dirty="0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veux</a:t>
            </a:r>
            <a:r>
              <a:rPr lang="en-US" sz="4400" dirty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 les </a:t>
            </a:r>
            <a:r>
              <a:rPr lang="en-US" sz="4400" dirty="0" err="1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cadeaux</a:t>
            </a:r>
            <a:r>
              <a:rPr lang="en-US" sz="4400" dirty="0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.</a:t>
            </a:r>
          </a:p>
          <a:p>
            <a:pPr lvl="0">
              <a:defRPr sz="1800"/>
            </a:pPr>
            <a:endParaRPr lang="en-US" sz="4400" dirty="0" smtClean="0">
              <a:solidFill>
                <a:schemeClr val="accent5"/>
              </a:solidFill>
              <a:latin typeface="Gotham Medium"/>
              <a:ea typeface="Gotham Medium"/>
              <a:cs typeface="Gotham Medium"/>
              <a:sym typeface="Gotham Medium"/>
            </a:endParaRPr>
          </a:p>
          <a:p>
            <a:pPr>
              <a:defRPr sz="1800"/>
            </a:pPr>
            <a:r>
              <a:rPr lang="en-US" sz="4400" dirty="0" err="1" smtClean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en-US" sz="4400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ouvrez</a:t>
            </a:r>
            <a:r>
              <a:rPr lang="en-US" sz="4400" dirty="0">
                <a:latin typeface="Gotham Medium"/>
                <a:ea typeface="Gotham Medium"/>
                <a:cs typeface="Gotham Medium"/>
                <a:sym typeface="Gotham Medium"/>
              </a:rPr>
              <a:t> le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cadeau</a:t>
            </a:r>
            <a:r>
              <a:rPr lang="en-US" sz="4400" dirty="0" smtClean="0">
                <a:latin typeface="Gotham Medium"/>
                <a:ea typeface="Gotham Medium"/>
                <a:cs typeface="Gotham Medium"/>
                <a:sym typeface="Gotham Medium"/>
              </a:rPr>
              <a:t>?</a:t>
            </a:r>
            <a:endParaRPr lang="en-US" sz="4400" dirty="0">
              <a:solidFill>
                <a:schemeClr val="accent5"/>
              </a:solidFill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>
              <a:defRPr sz="1800"/>
            </a:pP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Est-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ce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que le </a:t>
            </a:r>
            <a:r>
              <a:rPr lang="en-US" sz="4219" dirty="0" err="1" smtClean="0">
                <a:solidFill>
                  <a:srgbClr val="0070C0"/>
                </a:solidFill>
                <a:latin typeface="Gotham Medium"/>
                <a:ea typeface="Gotham Medium"/>
                <a:cs typeface="Gotham Medium"/>
                <a:sym typeface="Gotham Medium"/>
              </a:rPr>
              <a:t>cadeau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</a:p>
          <a:p>
            <a:pPr lvl="0">
              <a:defRPr sz="1800"/>
            </a:pP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est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dans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le </a:t>
            </a:r>
            <a:r>
              <a:rPr lang="en-US" sz="4219" dirty="0" err="1" smtClean="0">
                <a:solidFill>
                  <a:srgbClr val="0070C0"/>
                </a:solidFill>
                <a:latin typeface="Gotham Medium"/>
                <a:ea typeface="Gotham Medium"/>
                <a:cs typeface="Gotham Medium"/>
                <a:sym typeface="Gotham Medium"/>
              </a:rPr>
              <a:t>boîte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?</a:t>
            </a:r>
            <a:endParaRPr sz="4219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5470922" y="1872523"/>
            <a:ext cx="4264939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6111792" y="3031449"/>
            <a:ext cx="4264939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5470922" y="3872773"/>
            <a:ext cx="4875609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lvl="0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5469098" y="5007543"/>
            <a:ext cx="4714875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lvl="0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8" y="199895"/>
            <a:ext cx="3795369" cy="2950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5"/>
          <a:stretch/>
        </p:blipFill>
        <p:spPr>
          <a:xfrm>
            <a:off x="718014" y="3590513"/>
            <a:ext cx="3057939" cy="214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0873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dvAuto="0"/>
      <p:bldP spid="43" grpId="0" animBg="1" advAuto="0"/>
      <p:bldP spid="44" grpId="0" animBg="1" advAuto="0"/>
      <p:bldP spid="45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27" y="1874710"/>
            <a:ext cx="8429625" cy="4791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6831" y="958334"/>
            <a:ext cx="7335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Le </a:t>
            </a:r>
            <a:r>
              <a:rPr lang="en-US" sz="4000" dirty="0" err="1"/>
              <a:t>chien</a:t>
            </a:r>
            <a:r>
              <a:rPr lang="en-US" sz="4000" dirty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veut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jouer</a:t>
            </a:r>
            <a:r>
              <a:rPr lang="en-US" sz="4000" dirty="0" smtClean="0"/>
              <a:t> avec le </a:t>
            </a:r>
            <a:r>
              <a:rPr lang="en-US" sz="4000" dirty="0" err="1" smtClean="0"/>
              <a:t>garçon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7374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601989"/>
            <a:ext cx="9345167" cy="52560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9706" y="409694"/>
            <a:ext cx="7631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Le </a:t>
            </a:r>
            <a:r>
              <a:rPr lang="en-US" sz="4000" dirty="0" err="1"/>
              <a:t>chien</a:t>
            </a:r>
            <a:r>
              <a:rPr lang="en-US" sz="4000" dirty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donne</a:t>
            </a:r>
            <a:r>
              <a:rPr lang="en-US" sz="4000" dirty="0" smtClean="0"/>
              <a:t> le </a:t>
            </a:r>
            <a:r>
              <a:rPr lang="en-US" sz="4000" dirty="0" err="1" smtClean="0"/>
              <a:t>ballon</a:t>
            </a:r>
            <a:r>
              <a:rPr lang="en-US" sz="4000" dirty="0" smtClean="0"/>
              <a:t> au </a:t>
            </a:r>
            <a:r>
              <a:rPr lang="en-US" sz="4000" dirty="0" err="1" smtClean="0"/>
              <a:t>garçon</a:t>
            </a:r>
            <a:r>
              <a:rPr lang="en-US" sz="4000" dirty="0" smtClean="0"/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62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3806255" y="98403"/>
            <a:ext cx="4049186" cy="24091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>
              <a:lnSpc>
                <a:spcPct val="120000"/>
              </a:lnSpc>
              <a:defRPr sz="9000">
                <a:solidFill>
                  <a:srgbClr val="EC5D57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6328" dirty="0" smtClean="0"/>
              <a:t>Le </a:t>
            </a:r>
            <a:r>
              <a:rPr lang="en-US" sz="6328" dirty="0" err="1" smtClean="0"/>
              <a:t>Cadeau</a:t>
            </a:r>
            <a:endParaRPr lang="en-US" sz="1266" dirty="0"/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6328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60" y="1163817"/>
            <a:ext cx="3762375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2332" y="6155134"/>
            <a:ext cx="386310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https://vimeo.com/152985022#embed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65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0" y="856542"/>
            <a:ext cx="5160507" cy="2875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40" y="856542"/>
            <a:ext cx="5225143" cy="2938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9" y="3898630"/>
            <a:ext cx="5160507" cy="2959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660" r="10671" b="-660"/>
          <a:stretch/>
        </p:blipFill>
        <p:spPr>
          <a:xfrm>
            <a:off x="6249107" y="4029259"/>
            <a:ext cx="5236876" cy="28287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2547" y="690157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60840" y="690157"/>
            <a:ext cx="689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241" y="3795322"/>
            <a:ext cx="11849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9107" y="389863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1215" y="250024"/>
            <a:ext cx="896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 garcon </a:t>
            </a:r>
            <a:r>
              <a:rPr lang="en-US" sz="3600" dirty="0" err="1"/>
              <a:t>veux</a:t>
            </a:r>
            <a:r>
              <a:rPr lang="en-US" sz="3600" dirty="0"/>
              <a:t> </a:t>
            </a:r>
            <a:r>
              <a:rPr lang="en-US" sz="3600" dirty="0" err="1"/>
              <a:t>jouer</a:t>
            </a:r>
            <a:r>
              <a:rPr lang="en-US" sz="3600" dirty="0"/>
              <a:t> aux </a:t>
            </a:r>
            <a:r>
              <a:rPr lang="en-US" sz="3600" dirty="0" err="1"/>
              <a:t>jeux</a:t>
            </a:r>
            <a:r>
              <a:rPr lang="en-US" sz="3600" dirty="0"/>
              <a:t> </a:t>
            </a:r>
            <a:r>
              <a:rPr lang="en-US" sz="3600" dirty="0" err="1"/>
              <a:t>vidéos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466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67" y="780041"/>
            <a:ext cx="5185271" cy="2823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8" y="829246"/>
            <a:ext cx="4953789" cy="2809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3684214"/>
            <a:ext cx="4953789" cy="3106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67" y="3638939"/>
            <a:ext cx="5150571" cy="30384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447" y="921011"/>
            <a:ext cx="541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9458" y="829246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577" y="3684214"/>
            <a:ext cx="551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01367" y="3638939"/>
            <a:ext cx="620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3346" y="149991"/>
            <a:ext cx="6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 </a:t>
            </a:r>
            <a:r>
              <a:rPr lang="en-US" sz="3200" dirty="0" err="1" smtClean="0"/>
              <a:t>mère</a:t>
            </a:r>
            <a:r>
              <a:rPr lang="en-US" sz="3200" dirty="0" smtClean="0"/>
              <a:t> arrive à la </a:t>
            </a:r>
            <a:r>
              <a:rPr lang="en-US" sz="3200" dirty="0" err="1" smtClean="0"/>
              <a:t>maison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479704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6" y="856543"/>
            <a:ext cx="5381331" cy="2887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6" y="3910054"/>
            <a:ext cx="5390200" cy="2947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40" y="856542"/>
            <a:ext cx="5225143" cy="2938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660" r="10671" b="-660"/>
          <a:stretch/>
        </p:blipFill>
        <p:spPr>
          <a:xfrm>
            <a:off x="6249107" y="4029259"/>
            <a:ext cx="5236876" cy="28287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2547" y="690157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60840" y="690157"/>
            <a:ext cx="689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241" y="3795322"/>
            <a:ext cx="11849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9107" y="389863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7804" y="158558"/>
            <a:ext cx="701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 garcon lance le </a:t>
            </a:r>
            <a:r>
              <a:rPr lang="en-US" sz="3600" dirty="0" err="1" smtClean="0"/>
              <a:t>chien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6972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0" y="3998918"/>
            <a:ext cx="5248255" cy="2859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30" y="821213"/>
            <a:ext cx="5183953" cy="2946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0" y="856542"/>
            <a:ext cx="5160507" cy="2875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660" r="10671" b="-660"/>
          <a:stretch/>
        </p:blipFill>
        <p:spPr>
          <a:xfrm>
            <a:off x="6249107" y="4029259"/>
            <a:ext cx="5236876" cy="28287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2547" y="690157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60840" y="690157"/>
            <a:ext cx="689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241" y="3795322"/>
            <a:ext cx="11849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9107" y="389863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0285" y="153245"/>
            <a:ext cx="5738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 </a:t>
            </a:r>
            <a:r>
              <a:rPr lang="en-US" sz="3200" dirty="0" err="1" smtClean="0"/>
              <a:t>chien</a:t>
            </a:r>
            <a:r>
              <a:rPr lang="en-US" sz="3200" dirty="0" smtClean="0"/>
              <a:t> </a:t>
            </a:r>
            <a:r>
              <a:rPr lang="en-US" sz="3200" dirty="0" err="1" smtClean="0"/>
              <a:t>est</a:t>
            </a:r>
            <a:r>
              <a:rPr lang="en-US" sz="3200" dirty="0" smtClean="0"/>
              <a:t> </a:t>
            </a:r>
            <a:r>
              <a:rPr lang="en-US" sz="3200" dirty="0" err="1" smtClean="0"/>
              <a:t>dans</a:t>
            </a:r>
            <a:r>
              <a:rPr lang="en-US" sz="3200" dirty="0" smtClean="0"/>
              <a:t> le </a:t>
            </a:r>
            <a:r>
              <a:rPr lang="en-US" sz="3200" dirty="0" err="1" smtClean="0"/>
              <a:t>boite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676217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6" y="856543"/>
            <a:ext cx="5381331" cy="2887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6" y="3910054"/>
            <a:ext cx="5390200" cy="2947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40" y="856542"/>
            <a:ext cx="5225143" cy="2938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660" r="10671" b="-660"/>
          <a:stretch/>
        </p:blipFill>
        <p:spPr>
          <a:xfrm>
            <a:off x="6249107" y="4029259"/>
            <a:ext cx="5236876" cy="28287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2547" y="690157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60840" y="690157"/>
            <a:ext cx="689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241" y="3795322"/>
            <a:ext cx="11849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9107" y="389863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3208" y="127018"/>
            <a:ext cx="749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 garcon </a:t>
            </a:r>
            <a:r>
              <a:rPr lang="en-US" sz="3600" dirty="0" err="1" smtClean="0"/>
              <a:t>aime</a:t>
            </a:r>
            <a:r>
              <a:rPr lang="en-US" sz="3600" dirty="0" smtClean="0"/>
              <a:t> le </a:t>
            </a:r>
            <a:r>
              <a:rPr lang="en-US" sz="3600" dirty="0" err="1" smtClean="0"/>
              <a:t>chien</a:t>
            </a:r>
            <a:r>
              <a:rPr lang="en-US" sz="3600" dirty="0" smtClean="0"/>
              <a:t> adorable.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132264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67" y="780041"/>
            <a:ext cx="5185271" cy="2823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8" y="829246"/>
            <a:ext cx="4953789" cy="2809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3684214"/>
            <a:ext cx="4953789" cy="3106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67" y="3638939"/>
            <a:ext cx="5150571" cy="30384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447" y="921011"/>
            <a:ext cx="541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9458" y="829246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577" y="3684214"/>
            <a:ext cx="551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01367" y="3638939"/>
            <a:ext cx="620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5178" y="149991"/>
            <a:ext cx="9468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 </a:t>
            </a:r>
            <a:r>
              <a:rPr lang="en-US" sz="3200" dirty="0" err="1" smtClean="0"/>
              <a:t>garçon</a:t>
            </a:r>
            <a:r>
              <a:rPr lang="en-US" sz="3200" dirty="0" smtClean="0"/>
              <a:t> </a:t>
            </a:r>
            <a:r>
              <a:rPr lang="en-US" sz="3200" dirty="0" err="1" smtClean="0"/>
              <a:t>donne</a:t>
            </a:r>
            <a:r>
              <a:rPr lang="en-US" sz="3200" dirty="0" smtClean="0"/>
              <a:t> un coup de pied </a:t>
            </a:r>
            <a:r>
              <a:rPr lang="en-US" sz="3200" dirty="0" err="1" smtClean="0"/>
              <a:t>dans</a:t>
            </a:r>
            <a:r>
              <a:rPr lang="en-US" sz="3200" dirty="0" smtClean="0"/>
              <a:t> le </a:t>
            </a:r>
            <a:r>
              <a:rPr lang="en-US" sz="3200" dirty="0" err="1" smtClean="0"/>
              <a:t>chien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9717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0" y="856542"/>
            <a:ext cx="5160507" cy="2875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40" y="856542"/>
            <a:ext cx="5225143" cy="2938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9" y="3898630"/>
            <a:ext cx="5160507" cy="2959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660" r="10671" b="-660"/>
          <a:stretch/>
        </p:blipFill>
        <p:spPr>
          <a:xfrm>
            <a:off x="6249107" y="4029259"/>
            <a:ext cx="5236876" cy="28287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2547" y="690157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60840" y="690157"/>
            <a:ext cx="689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241" y="3795322"/>
            <a:ext cx="11849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9107" y="389863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9585" y="271767"/>
            <a:ext cx="10002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 </a:t>
            </a:r>
            <a:r>
              <a:rPr lang="en-US" sz="3200" dirty="0" err="1" smtClean="0"/>
              <a:t>chien</a:t>
            </a:r>
            <a:r>
              <a:rPr lang="en-US" sz="3200" dirty="0" smtClean="0"/>
              <a:t> </a:t>
            </a:r>
            <a:r>
              <a:rPr lang="en-US" sz="3200" dirty="0" err="1" smtClean="0"/>
              <a:t>veut</a:t>
            </a:r>
            <a:r>
              <a:rPr lang="en-US" sz="3200" dirty="0" smtClean="0"/>
              <a:t> </a:t>
            </a:r>
            <a:r>
              <a:rPr lang="en-US" sz="3200" dirty="0" err="1" smtClean="0"/>
              <a:t>jouer</a:t>
            </a:r>
            <a:r>
              <a:rPr lang="en-US" sz="3200" dirty="0" smtClean="0"/>
              <a:t> avec le </a:t>
            </a:r>
            <a:r>
              <a:rPr lang="en-US" sz="3200" dirty="0" err="1" smtClean="0"/>
              <a:t>ballon</a:t>
            </a:r>
            <a:r>
              <a:rPr lang="en-US" sz="3200" dirty="0" smtClean="0"/>
              <a:t> et le </a:t>
            </a:r>
            <a:r>
              <a:rPr lang="en-US" sz="3200" dirty="0" err="1" smtClean="0"/>
              <a:t>garçon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62151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520328"/>
            <a:ext cx="12459758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en-US" sz="4219" dirty="0">
                <a:latin typeface="Gotham Medium"/>
                <a:ea typeface="Gotham Medium"/>
                <a:cs typeface="Gotham Medium"/>
                <a:sym typeface="Gotham Medium"/>
              </a:rPr>
              <a:t>Le </a:t>
            </a:r>
            <a:r>
              <a:rPr lang="en-US" sz="4400" dirty="0" err="1"/>
              <a:t>garçon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est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sur le canapé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dans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smtClean="0">
                <a:solidFill>
                  <a:schemeClr val="accent1"/>
                </a:solidFill>
                <a:latin typeface="Gotham Medium"/>
                <a:ea typeface="Gotham Medium"/>
                <a:cs typeface="Gotham Medium"/>
                <a:sym typeface="Gotham Medium"/>
              </a:rPr>
              <a:t>la </a:t>
            </a:r>
            <a:r>
              <a:rPr lang="en-US" sz="4219" dirty="0" err="1" smtClean="0">
                <a:solidFill>
                  <a:schemeClr val="accent1"/>
                </a:solidFill>
                <a:latin typeface="Gotham Medium"/>
                <a:ea typeface="Gotham Medium"/>
                <a:cs typeface="Gotham Medium"/>
                <a:sym typeface="Gotham Medium"/>
              </a:rPr>
              <a:t>salle</a:t>
            </a:r>
            <a:r>
              <a:rPr lang="en-US" sz="4219" dirty="0" smtClean="0">
                <a:solidFill>
                  <a:schemeClr val="accent1"/>
                </a:solidFill>
                <a:latin typeface="Gotham Medium"/>
                <a:ea typeface="Gotham Medium"/>
                <a:cs typeface="Gotham Medium"/>
                <a:sym typeface="Gotham Medium"/>
              </a:rPr>
              <a:t> de </a:t>
            </a:r>
            <a:r>
              <a:rPr lang="en-US" sz="4219" dirty="0" err="1" smtClean="0">
                <a:solidFill>
                  <a:schemeClr val="accent1"/>
                </a:solidFill>
                <a:latin typeface="Gotham Medium"/>
                <a:ea typeface="Gotham Medium"/>
                <a:cs typeface="Gotham Medium"/>
                <a:sym typeface="Gotham Medium"/>
              </a:rPr>
              <a:t>séjour</a:t>
            </a:r>
            <a:r>
              <a:rPr sz="4219" dirty="0" smtClean="0">
                <a:solidFill>
                  <a:schemeClr val="accent1"/>
                </a:solidFill>
                <a:latin typeface="Gotham Medium"/>
                <a:ea typeface="Gotham Medium"/>
                <a:cs typeface="Gotham Medium"/>
                <a:sym typeface="Gotham Medium"/>
              </a:rPr>
              <a:t>. </a:t>
            </a:r>
            <a:endParaRPr sz="4219" dirty="0">
              <a:solidFill>
                <a:schemeClr val="accent1"/>
              </a:solidFill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5435203" y="1528202"/>
            <a:ext cx="4713237" cy="104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 algn="l">
              <a:defRPr sz="1800"/>
            </a:pP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en-US" sz="3164" dirty="0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3164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avez</a:t>
            </a:r>
            <a:r>
              <a:rPr lang="en-US" sz="3164" dirty="0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un canapé </a:t>
            </a: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dans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la </a:t>
            </a: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salle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de </a:t>
            </a: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séjour</a:t>
            </a:r>
            <a:r>
              <a:rPr sz="3164" dirty="0" smtClean="0">
                <a:latin typeface="Gotham Medium"/>
                <a:ea typeface="Gotham Medium"/>
                <a:cs typeface="Gotham Medium"/>
                <a:sym typeface="Gotham Medium"/>
              </a:rPr>
              <a:t>?</a:t>
            </a: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5435203" y="2868847"/>
            <a:ext cx="4713237" cy="2019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fr-FR" sz="3164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164" dirty="0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avez</a:t>
            </a:r>
            <a:r>
              <a:rPr lang="fr-FR" sz="3164" dirty="0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un canapé </a:t>
            </a:r>
            <a:r>
              <a:rPr lang="fr-FR" sz="3164" dirty="0" smtClean="0">
                <a:latin typeface="Gotham Medium"/>
                <a:ea typeface="Gotham Medium"/>
                <a:cs typeface="Gotham Medium"/>
                <a:sym typeface="Gotham Medium"/>
              </a:rPr>
              <a:t>dans </a:t>
            </a: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la </a:t>
            </a:r>
            <a:r>
              <a:rPr lang="fr-FR" sz="3164" dirty="0" smtClean="0">
                <a:latin typeface="Gotham Medium"/>
                <a:ea typeface="Gotham Medium"/>
                <a:cs typeface="Gotham Medium"/>
                <a:sym typeface="Gotham Medium"/>
              </a:rPr>
              <a:t>chambre à coucher?</a:t>
            </a:r>
            <a:endParaRPr lang="fr-FR" sz="3164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6438" y="4537647"/>
            <a:ext cx="4515046" cy="15331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defRPr sz="1800"/>
            </a:pPr>
            <a:r>
              <a:rPr lang="fr-FR" sz="3200" dirty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200" dirty="0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avez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un canapé </a:t>
            </a:r>
            <a:r>
              <a:rPr lang="fr-FR" sz="3200" dirty="0" smtClean="0">
                <a:latin typeface="Gotham Medium"/>
                <a:ea typeface="Gotham Medium"/>
                <a:cs typeface="Gotham Medium"/>
                <a:sym typeface="Gotham Medium"/>
              </a:rPr>
              <a:t>dans </a:t>
            </a:r>
            <a:r>
              <a:rPr lang="fr-FR" sz="3200" dirty="0">
                <a:latin typeface="Gotham Medium"/>
                <a:ea typeface="Gotham Medium"/>
                <a:cs typeface="Gotham Medium"/>
                <a:sym typeface="Gotham Medium"/>
              </a:rPr>
              <a:t>la </a:t>
            </a:r>
            <a:r>
              <a:rPr lang="fr-FR" sz="3200" dirty="0" smtClean="0">
                <a:latin typeface="Gotham Medium"/>
                <a:ea typeface="Gotham Medium"/>
                <a:cs typeface="Gotham Medium"/>
                <a:sym typeface="Gotham Medium"/>
              </a:rPr>
              <a:t>cuisine?</a:t>
            </a:r>
            <a:endParaRPr lang="fr-FR" sz="3200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 algn="l">
              <a:defRPr sz="1800"/>
            </a:pPr>
            <a:endParaRPr lang="fr-FR" sz="309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9" y="2239347"/>
            <a:ext cx="4015265" cy="22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7701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 advAuto="0"/>
      <p:bldP spid="51" grpId="0" animBg="1" advAuto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0" y="3998918"/>
            <a:ext cx="5248255" cy="2859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30" y="821213"/>
            <a:ext cx="5183953" cy="2946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0" y="856542"/>
            <a:ext cx="5160507" cy="2875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660" r="10671" b="-660"/>
          <a:stretch/>
        </p:blipFill>
        <p:spPr>
          <a:xfrm>
            <a:off x="6249107" y="4029259"/>
            <a:ext cx="5236876" cy="28287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2547" y="690157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60840" y="690157"/>
            <a:ext cx="689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241" y="3795322"/>
            <a:ext cx="11849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9107" y="389863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9779" y="202535"/>
            <a:ext cx="683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 </a:t>
            </a:r>
            <a:r>
              <a:rPr lang="en-US" sz="3200" dirty="0" err="1"/>
              <a:t>chien</a:t>
            </a:r>
            <a:r>
              <a:rPr lang="en-US" sz="3200" dirty="0"/>
              <a:t> </a:t>
            </a:r>
            <a:r>
              <a:rPr lang="en-US" sz="3200" dirty="0" smtClean="0"/>
              <a:t>adorable </a:t>
            </a:r>
            <a:r>
              <a:rPr lang="en-US" sz="3200" dirty="0" err="1" smtClean="0"/>
              <a:t>est</a:t>
            </a:r>
            <a:r>
              <a:rPr lang="en-US" sz="3200" dirty="0" smtClean="0"/>
              <a:t> le </a:t>
            </a:r>
            <a:r>
              <a:rPr lang="en-US" sz="3200" dirty="0" err="1" smtClean="0"/>
              <a:t>cadeau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4863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67" y="780041"/>
            <a:ext cx="5185271" cy="2823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8" y="829246"/>
            <a:ext cx="4953789" cy="2809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3684214"/>
            <a:ext cx="4953789" cy="3106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67" y="3638939"/>
            <a:ext cx="5150571" cy="30384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447" y="921011"/>
            <a:ext cx="541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9458" y="829246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577" y="3684214"/>
            <a:ext cx="551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01367" y="3638939"/>
            <a:ext cx="620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1577" y="149991"/>
            <a:ext cx="618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 </a:t>
            </a:r>
            <a:r>
              <a:rPr lang="en-US" sz="3200" dirty="0" err="1" smtClean="0"/>
              <a:t>mère</a:t>
            </a:r>
            <a:r>
              <a:rPr lang="en-US" sz="3200" dirty="0" smtClean="0"/>
              <a:t> </a:t>
            </a:r>
            <a:r>
              <a:rPr lang="en-US" sz="3200" dirty="0" err="1" smtClean="0"/>
              <a:t>monte</a:t>
            </a:r>
            <a:r>
              <a:rPr lang="en-US" sz="3200" dirty="0" smtClean="0"/>
              <a:t> les </a:t>
            </a:r>
            <a:r>
              <a:rPr lang="en-US" sz="3200" dirty="0" err="1" smtClean="0"/>
              <a:t>escaliers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230965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660" r="10671" b="-660"/>
          <a:stretch/>
        </p:blipFill>
        <p:spPr>
          <a:xfrm>
            <a:off x="579239" y="3895723"/>
            <a:ext cx="5075112" cy="27413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873948"/>
            <a:ext cx="4916468" cy="2804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28" y="880632"/>
            <a:ext cx="4905698" cy="2797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43" y="3835073"/>
            <a:ext cx="4905698" cy="27824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447" y="921011"/>
            <a:ext cx="541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9458" y="829246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577" y="3684214"/>
            <a:ext cx="551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01367" y="3638939"/>
            <a:ext cx="620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9306" y="139197"/>
            <a:ext cx="783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 garcon </a:t>
            </a:r>
            <a:r>
              <a:rPr lang="en-US" sz="3200" dirty="0" err="1" smtClean="0"/>
              <a:t>quitte</a:t>
            </a:r>
            <a:r>
              <a:rPr lang="en-US" sz="3200" dirty="0" smtClean="0"/>
              <a:t> la </a:t>
            </a:r>
            <a:r>
              <a:rPr lang="en-US" sz="3200" dirty="0" err="1" smtClean="0"/>
              <a:t>maison</a:t>
            </a:r>
            <a:r>
              <a:rPr lang="en-US" sz="3200" dirty="0" smtClean="0"/>
              <a:t> avec le </a:t>
            </a:r>
            <a:r>
              <a:rPr lang="en-US" sz="3200" dirty="0" err="1" smtClean="0"/>
              <a:t>chien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296415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45" y="797088"/>
            <a:ext cx="5248255" cy="28590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0" y="797088"/>
            <a:ext cx="5218435" cy="2799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45" y="3826276"/>
            <a:ext cx="5248255" cy="2951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2" y="3779381"/>
            <a:ext cx="5267241" cy="30039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447" y="921011"/>
            <a:ext cx="541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9458" y="829246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577" y="3684214"/>
            <a:ext cx="551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01367" y="3638939"/>
            <a:ext cx="620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9818" y="128994"/>
            <a:ext cx="619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 </a:t>
            </a:r>
            <a:r>
              <a:rPr lang="en-US" sz="3200" dirty="0" err="1" smtClean="0"/>
              <a:t>chien</a:t>
            </a:r>
            <a:r>
              <a:rPr lang="en-US" sz="3200" dirty="0" smtClean="0"/>
              <a:t> </a:t>
            </a:r>
            <a:r>
              <a:rPr lang="en-US" sz="3200" dirty="0" err="1" smtClean="0"/>
              <a:t>donne</a:t>
            </a:r>
            <a:r>
              <a:rPr lang="en-US" sz="3200" dirty="0" smtClean="0"/>
              <a:t> le </a:t>
            </a:r>
            <a:r>
              <a:rPr lang="en-US" sz="3200" dirty="0" err="1" smtClean="0"/>
              <a:t>ballon</a:t>
            </a:r>
            <a:r>
              <a:rPr lang="en-US" sz="3200" dirty="0"/>
              <a:t> </a:t>
            </a:r>
            <a:r>
              <a:rPr lang="en-US" sz="3200" dirty="0" smtClean="0"/>
              <a:t>au </a:t>
            </a:r>
            <a:r>
              <a:rPr lang="en-US" sz="3200" dirty="0" err="1" smtClean="0"/>
              <a:t>garçon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555313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27" y="3788719"/>
            <a:ext cx="4838327" cy="2721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43" y="829246"/>
            <a:ext cx="4842711" cy="27524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817390"/>
            <a:ext cx="5027338" cy="2867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80" y="3788719"/>
            <a:ext cx="4960035" cy="28287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447" y="921011"/>
            <a:ext cx="541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9458" y="829246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577" y="3684214"/>
            <a:ext cx="551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01367" y="3638939"/>
            <a:ext cx="620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6201" y="166141"/>
            <a:ext cx="1075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 garcon </a:t>
            </a:r>
            <a:r>
              <a:rPr lang="en-US" sz="3200" dirty="0" err="1" smtClean="0"/>
              <a:t>aime</a:t>
            </a:r>
            <a:r>
              <a:rPr lang="en-US" sz="3200" dirty="0" smtClean="0"/>
              <a:t> le </a:t>
            </a:r>
            <a:r>
              <a:rPr lang="en-US" sz="3200" dirty="0" err="1" smtClean="0"/>
              <a:t>chien</a:t>
            </a:r>
            <a:r>
              <a:rPr lang="en-US" sz="3200" dirty="0" smtClean="0"/>
              <a:t>, et </a:t>
            </a:r>
            <a:r>
              <a:rPr lang="en-US" sz="3200" dirty="0" err="1" smtClean="0"/>
              <a:t>il</a:t>
            </a:r>
            <a:r>
              <a:rPr lang="en-US" sz="3200" dirty="0" smtClean="0"/>
              <a:t> lance le </a:t>
            </a:r>
            <a:r>
              <a:rPr lang="en-US" sz="3200" dirty="0" err="1" smtClean="0"/>
              <a:t>ballon</a:t>
            </a:r>
            <a:r>
              <a:rPr lang="en-US" sz="3200" dirty="0"/>
              <a:t> </a:t>
            </a:r>
            <a:r>
              <a:rPr lang="en-US" sz="3200" dirty="0" smtClean="0"/>
              <a:t>pour le </a:t>
            </a:r>
            <a:r>
              <a:rPr lang="en-US" sz="3200" dirty="0" err="1" smtClean="0"/>
              <a:t>chien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27283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2263365" y="-69680"/>
            <a:ext cx="7581243" cy="1398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en-US" sz="4219" dirty="0">
                <a:latin typeface="Gotham Medium"/>
                <a:ea typeface="Gotham Medium"/>
                <a:cs typeface="Gotham Medium"/>
                <a:sym typeface="Gotham Medium"/>
              </a:rPr>
              <a:t>Le </a:t>
            </a:r>
            <a:r>
              <a:rPr lang="en-US" sz="4400" dirty="0" err="1"/>
              <a:t>garçon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joue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aux </a:t>
            </a:r>
            <a:r>
              <a:rPr lang="en-US" sz="4219" dirty="0" err="1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jeux</a:t>
            </a:r>
            <a:r>
              <a:rPr lang="en-US" sz="4219" dirty="0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vidéos</a:t>
            </a:r>
            <a:r>
              <a:rPr lang="en-US" sz="4219" dirty="0" smtClean="0">
                <a:solidFill>
                  <a:schemeClr val="accent5"/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</a:p>
          <a:p>
            <a:pPr lvl="0">
              <a:defRPr sz="1800"/>
            </a:pP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dans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smtClean="0">
                <a:solidFill>
                  <a:schemeClr val="accent1"/>
                </a:solidFill>
                <a:latin typeface="Gotham Medium"/>
                <a:ea typeface="Gotham Medium"/>
                <a:cs typeface="Gotham Medium"/>
                <a:sym typeface="Gotham Medium"/>
              </a:rPr>
              <a:t>la </a:t>
            </a:r>
            <a:r>
              <a:rPr lang="en-US" sz="4219" dirty="0" err="1" smtClean="0">
                <a:solidFill>
                  <a:schemeClr val="accent1"/>
                </a:solidFill>
                <a:latin typeface="Gotham Medium"/>
                <a:ea typeface="Gotham Medium"/>
                <a:cs typeface="Gotham Medium"/>
                <a:sym typeface="Gotham Medium"/>
              </a:rPr>
              <a:t>salle</a:t>
            </a:r>
            <a:r>
              <a:rPr lang="en-US" sz="4219" dirty="0" smtClean="0">
                <a:solidFill>
                  <a:schemeClr val="accent1"/>
                </a:solidFill>
                <a:latin typeface="Gotham Medium"/>
                <a:ea typeface="Gotham Medium"/>
                <a:cs typeface="Gotham Medium"/>
                <a:sym typeface="Gotham Medium"/>
              </a:rPr>
              <a:t> de </a:t>
            </a:r>
            <a:r>
              <a:rPr lang="en-US" sz="4219" dirty="0" err="1" smtClean="0">
                <a:solidFill>
                  <a:schemeClr val="accent1"/>
                </a:solidFill>
                <a:latin typeface="Gotham Medium"/>
                <a:ea typeface="Gotham Medium"/>
                <a:cs typeface="Gotham Medium"/>
                <a:sym typeface="Gotham Medium"/>
              </a:rPr>
              <a:t>séjour</a:t>
            </a:r>
            <a:r>
              <a:rPr sz="4219" dirty="0" smtClean="0">
                <a:solidFill>
                  <a:schemeClr val="accent1"/>
                </a:solidFill>
                <a:latin typeface="Gotham Medium"/>
                <a:ea typeface="Gotham Medium"/>
                <a:cs typeface="Gotham Medium"/>
                <a:sym typeface="Gotham Medium"/>
              </a:rPr>
              <a:t>. </a:t>
            </a:r>
            <a:endParaRPr sz="4219" dirty="0">
              <a:solidFill>
                <a:schemeClr val="accent1"/>
              </a:solidFill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5435203" y="1284738"/>
            <a:ext cx="4713237" cy="153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 algn="l">
              <a:defRPr sz="1800"/>
            </a:pP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en-US" sz="3164" dirty="0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3164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jouez</a:t>
            </a:r>
            <a:r>
              <a:rPr lang="en-US" sz="3164" dirty="0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aux </a:t>
            </a:r>
            <a:r>
              <a:rPr lang="en-US" sz="3164" dirty="0" err="1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jeux</a:t>
            </a:r>
            <a:r>
              <a:rPr lang="en-US" sz="3164" dirty="0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3164" dirty="0" err="1" smtClean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vidéos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dans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la </a:t>
            </a: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salle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de </a:t>
            </a: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séjour</a:t>
            </a:r>
            <a:r>
              <a:rPr sz="3164" dirty="0" smtClean="0">
                <a:latin typeface="Gotham Medium"/>
                <a:ea typeface="Gotham Medium"/>
                <a:cs typeface="Gotham Medium"/>
                <a:sym typeface="Gotham Medium"/>
              </a:rPr>
              <a:t>?</a:t>
            </a: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5435203" y="2868847"/>
            <a:ext cx="4713237" cy="2019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fr-FR" sz="3164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164" dirty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jouez</a:t>
            </a:r>
            <a:r>
              <a:rPr lang="fr-FR" sz="3164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aux jeux vidéos</a:t>
            </a: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 dans la </a:t>
            </a:r>
            <a:r>
              <a:rPr lang="fr-FR" sz="3164" dirty="0" smtClean="0">
                <a:latin typeface="Gotham Medium"/>
                <a:ea typeface="Gotham Medium"/>
                <a:cs typeface="Gotham Medium"/>
                <a:sym typeface="Gotham Medium"/>
              </a:rPr>
              <a:t>chambre à coucher?</a:t>
            </a:r>
            <a:endParaRPr lang="fr-FR" sz="3164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6438" y="4537647"/>
            <a:ext cx="4515046" cy="15331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defRPr sz="1800"/>
            </a:pPr>
            <a:r>
              <a:rPr lang="fr-FR" sz="3200" dirty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jouez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aux jeux vidéos</a:t>
            </a:r>
            <a:r>
              <a:rPr lang="fr-FR" sz="3200" dirty="0">
                <a:latin typeface="Gotham Medium"/>
                <a:ea typeface="Gotham Medium"/>
                <a:cs typeface="Gotham Medium"/>
                <a:sym typeface="Gotham Medium"/>
              </a:rPr>
              <a:t> dans la </a:t>
            </a:r>
            <a:r>
              <a:rPr lang="fr-FR" sz="3200" dirty="0" smtClean="0">
                <a:latin typeface="Gotham Medium"/>
                <a:ea typeface="Gotham Medium"/>
                <a:cs typeface="Gotham Medium"/>
                <a:sym typeface="Gotham Medium"/>
              </a:rPr>
              <a:t>cuisine?</a:t>
            </a:r>
            <a:endParaRPr lang="fr-FR" sz="3200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 algn="l">
              <a:defRPr sz="1800"/>
            </a:pPr>
            <a:endParaRPr lang="fr-FR" sz="309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1" y="2090058"/>
            <a:ext cx="4385264" cy="244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4776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 advAuto="0"/>
      <p:bldP spid="51" grpId="0" animBg="1" advAuto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1979019" y="795687"/>
            <a:ext cx="8233963" cy="721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4219" dirty="0">
                <a:latin typeface="Gotham Medium"/>
                <a:ea typeface="Gotham Medium"/>
                <a:cs typeface="Gotham Medium"/>
                <a:sym typeface="Gotham Medium"/>
              </a:rPr>
              <a:t>La </a:t>
            </a:r>
            <a:r>
              <a:rPr sz="4219" dirty="0" err="1">
                <a:latin typeface="Gotham Medium"/>
                <a:ea typeface="Gotham Medium"/>
                <a:cs typeface="Gotham Medium"/>
                <a:sym typeface="Gotham Medium"/>
              </a:rPr>
              <a:t>m</a:t>
            </a:r>
            <a:r>
              <a:rPr lang="en-US" sz="4219" dirty="0" err="1">
                <a:latin typeface="Gotham Medium"/>
                <a:ea typeface="Gotham Medium"/>
                <a:cs typeface="Gotham Medium"/>
                <a:sym typeface="Gotham Medium"/>
              </a:rPr>
              <a:t>ère</a:t>
            </a:r>
            <a:r>
              <a:rPr sz="4219" dirty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arrive</a:t>
            </a:r>
            <a:r>
              <a:rPr lang="en-US" sz="4219" dirty="0" smtClean="0">
                <a:solidFill>
                  <a:srgbClr val="0365C0"/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à la</a:t>
            </a:r>
            <a:r>
              <a:rPr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>
                <a:latin typeface="Gotham Medium"/>
                <a:ea typeface="Gotham Medium"/>
                <a:cs typeface="Gotham Medium"/>
                <a:sym typeface="Gotham Medium"/>
              </a:rPr>
              <a:t>maison</a:t>
            </a:r>
            <a:r>
              <a:rPr sz="4219" dirty="0">
                <a:latin typeface="Gotham Medium"/>
                <a:ea typeface="Gotham Medium"/>
                <a:cs typeface="Gotham Medium"/>
                <a:sym typeface="Gotham Medium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7" y="2095014"/>
            <a:ext cx="3017218" cy="3357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0" y="2095014"/>
            <a:ext cx="3352838" cy="37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15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2263365" y="268874"/>
            <a:ext cx="5824288" cy="721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avez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une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latin typeface="Gotham Medium"/>
                <a:ea typeface="Gotham Medium"/>
                <a:cs typeface="Gotham Medium"/>
                <a:sym typeface="Gotham Medium"/>
              </a:rPr>
              <a:t>maison</a:t>
            </a:r>
            <a:r>
              <a:rPr lang="en-US" sz="4219" dirty="0" smtClean="0">
                <a:latin typeface="Gotham Medium"/>
                <a:ea typeface="Gotham Medium"/>
                <a:cs typeface="Gotham Medium"/>
                <a:sym typeface="Gotham Medium"/>
              </a:rPr>
              <a:t>?</a:t>
            </a:r>
            <a:endParaRPr sz="4219" dirty="0">
              <a:solidFill>
                <a:schemeClr val="accent1"/>
              </a:solidFill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5435203" y="1528202"/>
            <a:ext cx="4713237" cy="104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 algn="l">
              <a:defRPr sz="1800"/>
            </a:pP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3164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habitez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dans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une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maison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?</a:t>
            </a: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5435203" y="3112311"/>
            <a:ext cx="4713237" cy="153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fr-FR" sz="3164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164" dirty="0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habitez</a:t>
            </a:r>
            <a:r>
              <a:rPr lang="fr-FR" sz="3164" dirty="0" smtClean="0">
                <a:latin typeface="Gotham Medium"/>
                <a:ea typeface="Gotham Medium"/>
                <a:cs typeface="Gotham Medium"/>
                <a:sym typeface="Gotham Medium"/>
              </a:rPr>
              <a:t> dans un appartement?</a:t>
            </a:r>
            <a:endParaRPr lang="fr-FR" sz="3164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6438" y="4537647"/>
            <a:ext cx="4515046" cy="15331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defRPr sz="1800"/>
            </a:pPr>
            <a:r>
              <a:rPr lang="fr-FR" sz="3200" dirty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fr-FR" sz="3200" dirty="0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habitez</a:t>
            </a:r>
            <a:r>
              <a:rPr lang="fr-FR" sz="3200" dirty="0" smtClean="0">
                <a:latin typeface="Gotham Medium"/>
                <a:ea typeface="Gotham Medium"/>
                <a:cs typeface="Gotham Medium"/>
                <a:sym typeface="Gotham Medium"/>
              </a:rPr>
              <a:t> près d’une métro?</a:t>
            </a:r>
            <a:endParaRPr lang="fr-FR" sz="3200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 algn="l">
              <a:defRPr sz="1800"/>
            </a:pPr>
            <a:endParaRPr lang="fr-FR" sz="309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7" y="1919054"/>
            <a:ext cx="3352838" cy="37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766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 advAuto="0"/>
      <p:bldP spid="51" grpId="0" animBg="1" advAuto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4302341" y="687908"/>
            <a:ext cx="8233963" cy="5266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4219" dirty="0">
                <a:latin typeface="Gotham Medium"/>
                <a:ea typeface="Gotham Medium"/>
                <a:cs typeface="Gotham Medium"/>
                <a:sym typeface="Gotham Medium"/>
              </a:rPr>
              <a:t>La </a:t>
            </a:r>
            <a:r>
              <a:rPr sz="4219" dirty="0" err="1">
                <a:latin typeface="Gotham Medium"/>
                <a:ea typeface="Gotham Medium"/>
                <a:cs typeface="Gotham Medium"/>
                <a:sym typeface="Gotham Medium"/>
              </a:rPr>
              <a:t>m</a:t>
            </a:r>
            <a:r>
              <a:rPr lang="en-US" sz="4219" dirty="0" err="1">
                <a:latin typeface="Gotham Medium"/>
                <a:ea typeface="Gotham Medium"/>
                <a:cs typeface="Gotham Medium"/>
                <a:sym typeface="Gotham Medium"/>
              </a:rPr>
              <a:t>ère</a:t>
            </a:r>
            <a:r>
              <a:rPr sz="4219" dirty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parle</a:t>
            </a:r>
            <a:r>
              <a:rPr lang="en-US" sz="4219" dirty="0" smtClean="0">
                <a:solidFill>
                  <a:srgbClr val="0365C0"/>
                </a:solidFill>
                <a:latin typeface="Gotham Medium"/>
                <a:ea typeface="Gotham Medium"/>
                <a:cs typeface="Gotham Medium"/>
                <a:sym typeface="Gotham Medium"/>
              </a:rPr>
              <a:t> à son </a:t>
            </a:r>
            <a:r>
              <a:rPr lang="en-US" sz="4219" dirty="0" err="1" smtClean="0">
                <a:solidFill>
                  <a:srgbClr val="0365C0"/>
                </a:solidFill>
                <a:latin typeface="Gotham Medium"/>
                <a:ea typeface="Gotham Medium"/>
                <a:cs typeface="Gotham Medium"/>
                <a:sym typeface="Gotham Medium"/>
              </a:rPr>
              <a:t>fils</a:t>
            </a:r>
            <a:r>
              <a:rPr sz="4219" dirty="0" smtClean="0">
                <a:latin typeface="Gotham Medium"/>
                <a:ea typeface="Gotham Medium"/>
                <a:cs typeface="Gotham Medium"/>
                <a:sym typeface="Gotham Medium"/>
              </a:rPr>
              <a:t>.</a:t>
            </a:r>
            <a:endParaRPr lang="en-US" sz="4219" dirty="0" smtClean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0">
              <a:defRPr sz="1800"/>
            </a:pPr>
            <a:endParaRPr lang="en-US" sz="4219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>
              <a:defRPr sz="1800"/>
            </a:pPr>
            <a:endParaRPr lang="fr-FR" sz="4219" dirty="0" smtClean="0">
              <a:latin typeface="Gotham Medium"/>
              <a:ea typeface="Gotham Medium"/>
              <a:cs typeface="Gotham Medium"/>
              <a:sym typeface="Gotham Medium"/>
            </a:endParaRPr>
          </a:p>
          <a:p>
            <a:pPr>
              <a:defRPr sz="1800"/>
            </a:pPr>
            <a:endParaRPr lang="fr-FR" sz="4219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>
              <a:defRPr sz="1800"/>
            </a:pPr>
            <a:endParaRPr lang="fr-FR" sz="4219" dirty="0" smtClean="0">
              <a:latin typeface="Gotham Medium"/>
              <a:ea typeface="Gotham Medium"/>
              <a:cs typeface="Gotham Medium"/>
              <a:sym typeface="Gotham Medium"/>
            </a:endParaRPr>
          </a:p>
          <a:p>
            <a:pPr>
              <a:defRPr sz="1800"/>
            </a:pPr>
            <a:r>
              <a:rPr lang="fr-FR" sz="4219" dirty="0" smtClean="0">
                <a:latin typeface="Gotham Medium"/>
                <a:ea typeface="Gotham Medium"/>
                <a:cs typeface="Gotham Medium"/>
                <a:sym typeface="Gotham Medium"/>
              </a:rPr>
              <a:t>La </a:t>
            </a:r>
            <a:r>
              <a:rPr lang="fr-FR" sz="4219" dirty="0">
                <a:latin typeface="Gotham Medium"/>
                <a:ea typeface="Gotham Medium"/>
                <a:cs typeface="Gotham Medium"/>
                <a:sym typeface="Gotham Medium"/>
              </a:rPr>
              <a:t>mère </a:t>
            </a:r>
            <a:r>
              <a:rPr lang="fr-FR" sz="4219" dirty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donne</a:t>
            </a:r>
            <a:r>
              <a:rPr lang="fr-FR" sz="4219" dirty="0">
                <a:solidFill>
                  <a:srgbClr val="0365C0"/>
                </a:solidFill>
                <a:latin typeface="Gotham Medium"/>
                <a:ea typeface="Gotham Medium"/>
                <a:cs typeface="Gotham Medium"/>
                <a:sym typeface="Gotham Medium"/>
              </a:rPr>
              <a:t> un cadeau à son fils</a:t>
            </a:r>
            <a:r>
              <a:rPr lang="fr-FR" sz="4219" dirty="0">
                <a:latin typeface="Gotham Medium"/>
                <a:ea typeface="Gotham Medium"/>
                <a:cs typeface="Gotham Medium"/>
                <a:sym typeface="Gotham Medium"/>
              </a:rPr>
              <a:t>.</a:t>
            </a:r>
          </a:p>
          <a:p>
            <a:pPr lvl="0">
              <a:defRPr sz="1800"/>
            </a:pPr>
            <a:endParaRPr sz="4219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1" y="390039"/>
            <a:ext cx="3151593" cy="2782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4" y="3881536"/>
            <a:ext cx="2985214" cy="23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59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1979019" y="795687"/>
            <a:ext cx="8233963" cy="721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1">
              <a:defRPr sz="1800"/>
            </a:pPr>
            <a:r>
              <a:rPr lang="en-US" sz="4219" dirty="0" smtClean="0">
                <a:solidFill>
                  <a:srgbClr val="0365C0"/>
                </a:solidFill>
                <a:latin typeface="Gotham Medium"/>
                <a:ea typeface="Gotham Medium"/>
                <a:cs typeface="Gotham Medium"/>
                <a:sym typeface="Gotham Medium"/>
              </a:rPr>
              <a:t>La </a:t>
            </a:r>
            <a:r>
              <a:rPr lang="en-US" sz="4219" dirty="0" err="1" smtClean="0">
                <a:solidFill>
                  <a:srgbClr val="0365C0"/>
                </a:solidFill>
                <a:latin typeface="Gotham Medium"/>
                <a:ea typeface="Gotham Medium"/>
                <a:cs typeface="Gotham Medium"/>
                <a:sym typeface="Gotham Medium"/>
              </a:rPr>
              <a:t>mère</a:t>
            </a:r>
            <a:r>
              <a:rPr lang="en-US" sz="4219" dirty="0" smtClean="0">
                <a:solidFill>
                  <a:srgbClr val="0365C0"/>
                </a:solidFill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4219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monte</a:t>
            </a:r>
            <a:r>
              <a:rPr lang="en-US" sz="4219" dirty="0" smtClean="0">
                <a:solidFill>
                  <a:srgbClr val="0365C0"/>
                </a:solidFill>
                <a:latin typeface="Gotham Medium"/>
                <a:ea typeface="Gotham Medium"/>
                <a:cs typeface="Gotham Medium"/>
                <a:sym typeface="Gotham Medium"/>
              </a:rPr>
              <a:t> les </a:t>
            </a:r>
            <a:r>
              <a:rPr lang="en-US" sz="4219" dirty="0" err="1" smtClean="0">
                <a:solidFill>
                  <a:srgbClr val="0365C0"/>
                </a:solidFill>
                <a:latin typeface="Gotham Medium"/>
                <a:ea typeface="Gotham Medium"/>
                <a:cs typeface="Gotham Medium"/>
                <a:sym typeface="Gotham Medium"/>
              </a:rPr>
              <a:t>escaliers</a:t>
            </a:r>
            <a:r>
              <a:rPr sz="4219" dirty="0" smtClean="0">
                <a:latin typeface="Gotham Medium"/>
                <a:ea typeface="Gotham Medium"/>
                <a:cs typeface="Gotham Medium"/>
                <a:sym typeface="Gotham Medium"/>
              </a:rPr>
              <a:t>.</a:t>
            </a:r>
            <a:endParaRPr sz="4219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5385484" y="1698167"/>
            <a:ext cx="4770778" cy="3967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1" algn="l">
              <a:defRPr sz="1800"/>
            </a:pP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Vous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3164" dirty="0" err="1" smtClean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avez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des </a:t>
            </a:r>
            <a:r>
              <a:rPr lang="en-US" sz="3164" dirty="0" err="1" smtClean="0">
                <a:solidFill>
                  <a:schemeClr val="accent1"/>
                </a:solidFill>
                <a:latin typeface="Gotham Medium"/>
                <a:ea typeface="Gotham Medium"/>
                <a:cs typeface="Gotham Medium"/>
                <a:sym typeface="Gotham Medium"/>
              </a:rPr>
              <a:t>escaliers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dans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votre</a:t>
            </a:r>
            <a:r>
              <a:rPr lang="en-US" sz="3164" dirty="0" smtClean="0">
                <a:latin typeface="Gotham Medium"/>
                <a:ea typeface="Gotham Medium"/>
                <a:cs typeface="Gotham Medium"/>
                <a:sym typeface="Gotham Medium"/>
              </a:rPr>
              <a:t> </a:t>
            </a:r>
            <a:r>
              <a:rPr lang="en-US" sz="3164" dirty="0" err="1" smtClean="0">
                <a:latin typeface="Gotham Medium"/>
                <a:ea typeface="Gotham Medium"/>
                <a:cs typeface="Gotham Medium"/>
                <a:sym typeface="Gotham Medium"/>
              </a:rPr>
              <a:t>maison</a:t>
            </a:r>
            <a:r>
              <a:rPr sz="3164" dirty="0" smtClean="0">
                <a:latin typeface="Gotham Medium"/>
                <a:ea typeface="Gotham Medium"/>
                <a:cs typeface="Gotham Medium"/>
                <a:sym typeface="Gotham Medium"/>
              </a:rPr>
              <a:t>?</a:t>
            </a:r>
            <a:endParaRPr lang="en-US" sz="3164" dirty="0" smtClean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1" algn="l">
              <a:defRPr sz="1800"/>
            </a:pPr>
            <a:endParaRPr lang="en-US" sz="3164" dirty="0" smtClean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1">
              <a:defRPr sz="1800"/>
            </a:pP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Vous </a:t>
            </a:r>
            <a:r>
              <a:rPr lang="fr-FR" sz="3164" dirty="0">
                <a:solidFill>
                  <a:srgbClr val="FF0000"/>
                </a:solidFill>
                <a:latin typeface="Gotham Medium"/>
                <a:ea typeface="Gotham Medium"/>
                <a:cs typeface="Gotham Medium"/>
                <a:sym typeface="Gotham Medium"/>
              </a:rPr>
              <a:t>avez</a:t>
            </a: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 des </a:t>
            </a:r>
            <a:r>
              <a:rPr lang="fr-FR" sz="3164" dirty="0">
                <a:solidFill>
                  <a:schemeClr val="accent1"/>
                </a:solidFill>
                <a:latin typeface="Gotham Medium"/>
                <a:ea typeface="Gotham Medium"/>
                <a:cs typeface="Gotham Medium"/>
                <a:sym typeface="Gotham Medium"/>
              </a:rPr>
              <a:t>escaliers</a:t>
            </a:r>
            <a:r>
              <a:rPr lang="fr-FR" sz="3164" dirty="0">
                <a:latin typeface="Gotham Medium"/>
                <a:ea typeface="Gotham Medium"/>
                <a:cs typeface="Gotham Medium"/>
                <a:sym typeface="Gotham Medium"/>
              </a:rPr>
              <a:t> dans votre </a:t>
            </a:r>
            <a:r>
              <a:rPr lang="fr-FR" sz="3164" dirty="0" smtClean="0">
                <a:latin typeface="Gotham Medium"/>
                <a:ea typeface="Gotham Medium"/>
                <a:cs typeface="Gotham Medium"/>
                <a:sym typeface="Gotham Medium"/>
              </a:rPr>
              <a:t>appartement?</a:t>
            </a:r>
            <a:endParaRPr lang="fr-FR" sz="3164" dirty="0">
              <a:latin typeface="Gotham Medium"/>
              <a:ea typeface="Gotham Medium"/>
              <a:cs typeface="Gotham Medium"/>
              <a:sym typeface="Gotham Medium"/>
            </a:endParaRPr>
          </a:p>
          <a:p>
            <a:pPr lvl="1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5385484" y="3979633"/>
            <a:ext cx="4770778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1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5442203" y="4223097"/>
            <a:ext cx="4770778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1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2133799" y="5425050"/>
            <a:ext cx="8665938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1" algn="l">
              <a:defRPr sz="1800"/>
            </a:pPr>
            <a:endParaRPr sz="3164" dirty="0">
              <a:latin typeface="Gotham Medium"/>
              <a:ea typeface="Gotham Medium"/>
              <a:cs typeface="Gotham Medium"/>
              <a:sym typeface="Gotham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18" y="1698167"/>
            <a:ext cx="2742271" cy="3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3824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 advAuto="0"/>
      <p:bldP spid="97" grpId="0" animBg="1" advAuto="0"/>
      <p:bldP spid="98" grpId="0" animBg="1" advAuto="0"/>
      <p:bldP spid="99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10360</TotalTime>
  <Words>779</Words>
  <Application>Microsoft Office PowerPoint</Application>
  <PresentationFormat>Widescreen</PresentationFormat>
  <Paragraphs>145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Avenir Book</vt:lpstr>
      <vt:lpstr>Calibri</vt:lpstr>
      <vt:lpstr>Calibri Light</vt:lpstr>
      <vt:lpstr>Gotham Medium</vt:lpstr>
      <vt:lpstr>Lucida Grande</vt:lpstr>
      <vt:lpstr>Times New Roman</vt:lpstr>
      <vt:lpstr>Office Theme</vt:lpstr>
      <vt:lpstr>Le Cadeau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Sidney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PowerPoint Presentation</dc:title>
  <dc:creator>Nicole Franklin</dc:creator>
  <cp:lastModifiedBy>Nicole Franklin</cp:lastModifiedBy>
  <cp:revision>39</cp:revision>
  <dcterms:created xsi:type="dcterms:W3CDTF">2018-01-08T17:46:00Z</dcterms:created>
  <dcterms:modified xsi:type="dcterms:W3CDTF">2018-01-16T16:53:04Z</dcterms:modified>
</cp:coreProperties>
</file>